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17"/>
  </p:notesMasterIdLst>
  <p:sldIdLst>
    <p:sldId id="256" r:id="rId3"/>
    <p:sldId id="259" r:id="rId4"/>
    <p:sldId id="260" r:id="rId5"/>
    <p:sldId id="261" r:id="rId6"/>
    <p:sldId id="262" r:id="rId7"/>
    <p:sldId id="263" r:id="rId8"/>
    <p:sldId id="305" r:id="rId9"/>
    <p:sldId id="306" r:id="rId10"/>
    <p:sldId id="272" r:id="rId11"/>
    <p:sldId id="267" r:id="rId12"/>
    <p:sldId id="303" r:id="rId13"/>
    <p:sldId id="304" r:id="rId14"/>
    <p:sldId id="300" r:id="rId15"/>
    <p:sldId id="301" r:id="rId16"/>
  </p:sldIdLst>
  <p:sldSz cx="20104100" cy="11309350"/>
  <p:notesSz cx="20104100" cy="1130935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90" userDrawn="1">
          <p15:clr>
            <a:srgbClr val="A4A3A4"/>
          </p15:clr>
        </p15:guide>
        <p15:guide id="2" pos="503" userDrawn="1">
          <p15:clr>
            <a:srgbClr val="A4A3A4"/>
          </p15:clr>
        </p15:guide>
        <p15:guide id="3" orient="horz" pos="1453" userDrawn="1">
          <p15:clr>
            <a:srgbClr val="A4A3A4"/>
          </p15:clr>
        </p15:guide>
        <p15:guide id="4" orient="horz" pos="1770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iI6dMxVvDw6kGI6d4qfqioiV/1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610" y="62"/>
      </p:cViewPr>
      <p:guideLst>
        <p:guide orient="horz" pos="1090"/>
        <p:guide pos="503"/>
        <p:guide orient="horz" pos="1453"/>
        <p:guide orient="horz" pos="177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49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customschemas.google.com/relationships/presentationmetadata" Target="metadata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7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11387138" y="0"/>
            <a:ext cx="8712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49" cy="445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49" cy="445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3" name="Google Shape;41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1be2cd795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8" name="Google Shape;518;g11be2cd7952_0_10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519" name="Google Shape;519;g11be2cd7952_0_10:notes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1be2cd795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8" name="Google Shape;518;g11be2cd7952_0_10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519" name="Google Shape;519;g11be2cd7952_0_10:notes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06700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1be2cd795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8" name="Google Shape;518;g11be2cd7952_0_10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519" name="Google Shape;519;g11be2cd7952_0_10:notes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79428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4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49" cy="44545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3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49" cy="445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578" name="Google Shape;578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1" name="Google Shape;451;p14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49" cy="445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452" name="Google Shape;452;p14:notes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8" name="Google Shape;458;p15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49" cy="445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459" name="Google Shape;459;p15:notes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2fd471ac0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7" name="Google Shape;467;g12fd471ac05_0_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468" name="Google Shape;468;g12fd471ac05_0_1:notes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2fd471ac0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6" name="Google Shape;476;g12fd471ac05_0_11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477" name="Google Shape;477;g12fd471ac05_0_11:notes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2fd6116a4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5" name="Google Shape;485;g12fd6116a4d_0_3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486" name="Google Shape;486;g12fd6116a4d_0_3:notes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1be2cd795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8" name="Google Shape;518;g11be2cd7952_0_10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519" name="Google Shape;519;g11be2cd7952_0_10:notes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91602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1be2cd795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8" name="Google Shape;518;g11be2cd7952_0_10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519" name="Google Shape;519;g11be2cd7952_0_10:notes"/>
          <p:cNvSpPr txBox="1">
            <a:spLocks noGrp="1"/>
          </p:cNvSpPr>
          <p:nvPr>
            <p:ph type="sldNum" idx="12"/>
          </p:nvPr>
        </p:nvSpPr>
        <p:spPr>
          <a:xfrm>
            <a:off x="11387138" y="10742613"/>
            <a:ext cx="87123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388775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1bfe1e80de_0_0:notes"/>
          <p:cNvSpPr txBox="1">
            <a:spLocks noGrp="1"/>
          </p:cNvSpPr>
          <p:nvPr>
            <p:ph type="body" idx="1"/>
          </p:nvPr>
        </p:nvSpPr>
        <p:spPr>
          <a:xfrm>
            <a:off x="2009775" y="5441950"/>
            <a:ext cx="16084500" cy="4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ТЕОРИЯ</a:t>
            </a:r>
            <a:endParaRPr/>
          </a:p>
        </p:txBody>
      </p:sp>
      <p:sp>
        <p:nvSpPr>
          <p:cNvPr id="563" name="Google Shape;563;g11bfe1e80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">
  <p:cSld name="1_Титульный слайд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5"/>
          <p:cNvSpPr txBox="1">
            <a:spLocks noGrp="1"/>
          </p:cNvSpPr>
          <p:nvPr>
            <p:ph type="title"/>
          </p:nvPr>
        </p:nvSpPr>
        <p:spPr>
          <a:xfrm>
            <a:off x="1357494" y="4627054"/>
            <a:ext cx="12446640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900" b="0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5"/>
          <p:cNvSpPr txBox="1">
            <a:spLocks noGrp="1"/>
          </p:cNvSpPr>
          <p:nvPr>
            <p:ph type="body" idx="1"/>
          </p:nvPr>
        </p:nvSpPr>
        <p:spPr>
          <a:xfrm>
            <a:off x="2516605" y="7809274"/>
            <a:ext cx="5650334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35"/>
          <p:cNvSpPr>
            <a:spLocks noGrp="1"/>
          </p:cNvSpPr>
          <p:nvPr>
            <p:ph type="pic" idx="2"/>
          </p:nvPr>
        </p:nvSpPr>
        <p:spPr>
          <a:xfrm>
            <a:off x="14863763" y="0"/>
            <a:ext cx="5240337" cy="11309350"/>
          </a:xfrm>
          <a:prstGeom prst="rect">
            <a:avLst/>
          </a:prstGeom>
          <a:noFill/>
          <a:ln>
            <a:noFill/>
          </a:ln>
        </p:spPr>
      </p:sp>
      <p:sp>
        <p:nvSpPr>
          <p:cNvPr id="16" name="Google Shape;16;p35"/>
          <p:cNvSpPr>
            <a:spLocks noGrp="1"/>
          </p:cNvSpPr>
          <p:nvPr>
            <p:ph type="pic" idx="3"/>
          </p:nvPr>
        </p:nvSpPr>
        <p:spPr>
          <a:xfrm>
            <a:off x="1212850" y="543395"/>
            <a:ext cx="2036763" cy="1016638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35"/>
          <p:cNvSpPr>
            <a:spLocks noGrp="1"/>
          </p:cNvSpPr>
          <p:nvPr>
            <p:ph type="pic" idx="4"/>
          </p:nvPr>
        </p:nvSpPr>
        <p:spPr>
          <a:xfrm>
            <a:off x="3602516" y="543395"/>
            <a:ext cx="2036763" cy="1016638"/>
          </a:xfrm>
          <a:prstGeom prst="rect">
            <a:avLst/>
          </a:prstGeom>
          <a:noFill/>
          <a:ln>
            <a:noFill/>
          </a:ln>
        </p:spPr>
      </p:sp>
      <p:sp>
        <p:nvSpPr>
          <p:cNvPr id="18" name="Google Shape;18;p35"/>
          <p:cNvSpPr/>
          <p:nvPr/>
        </p:nvSpPr>
        <p:spPr>
          <a:xfrm>
            <a:off x="-1" y="10233405"/>
            <a:ext cx="3832560" cy="1075945"/>
          </a:xfrm>
          <a:prstGeom prst="snip1Rect">
            <a:avLst>
              <a:gd name="adj" fmla="val 22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75350" tIns="75350" rIns="75350" bIns="753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68"/>
              <a:buFont typeface="Arial"/>
              <a:buNone/>
            </a:pPr>
            <a:endParaRPr sz="2968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5"/>
          <p:cNvSpPr/>
          <p:nvPr/>
        </p:nvSpPr>
        <p:spPr>
          <a:xfrm>
            <a:off x="1357494" y="7855408"/>
            <a:ext cx="814206" cy="414759"/>
          </a:xfrm>
          <a:custGeom>
            <a:avLst/>
            <a:gdLst/>
            <a:ahLst/>
            <a:cxnLst/>
            <a:rect l="l" t="t" r="r" b="b"/>
            <a:pathLst>
              <a:path w="70504" h="35915" extrusionOk="0">
                <a:moveTo>
                  <a:pt x="51105" y="1"/>
                </a:moveTo>
                <a:lnTo>
                  <a:pt x="46509" y="4987"/>
                </a:lnTo>
                <a:lnTo>
                  <a:pt x="56870" y="14647"/>
                </a:lnTo>
                <a:lnTo>
                  <a:pt x="1" y="14647"/>
                </a:lnTo>
                <a:lnTo>
                  <a:pt x="1" y="21424"/>
                </a:lnTo>
                <a:lnTo>
                  <a:pt x="56870" y="21424"/>
                </a:lnTo>
                <a:lnTo>
                  <a:pt x="46509" y="31006"/>
                </a:lnTo>
                <a:lnTo>
                  <a:pt x="51105" y="35914"/>
                </a:lnTo>
                <a:lnTo>
                  <a:pt x="70503" y="17996"/>
                </a:lnTo>
                <a:lnTo>
                  <a:pt x="511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50750" tIns="150750" rIns="150750" bIns="150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9"/>
              <a:buFont typeface="Arial"/>
              <a:buNone/>
            </a:pPr>
            <a:endParaRPr sz="2309" b="0" i="0" u="none" strike="noStrike" cap="none">
              <a:solidFill>
                <a:srgbClr val="0452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5"/>
          <p:cNvSpPr txBox="1">
            <a:spLocks noGrp="1"/>
          </p:cNvSpPr>
          <p:nvPr>
            <p:ph type="body" idx="5"/>
          </p:nvPr>
        </p:nvSpPr>
        <p:spPr>
          <a:xfrm>
            <a:off x="189422" y="10534040"/>
            <a:ext cx="3413094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35"/>
          <p:cNvSpPr>
            <a:spLocks noGrp="1"/>
          </p:cNvSpPr>
          <p:nvPr>
            <p:ph type="pic" idx="6"/>
          </p:nvPr>
        </p:nvSpPr>
        <p:spPr>
          <a:xfrm>
            <a:off x="5992182" y="543395"/>
            <a:ext cx="2036763" cy="1016638"/>
          </a:xfrm>
          <a:prstGeom prst="rect">
            <a:avLst/>
          </a:prstGeom>
          <a:noFill/>
          <a:ln>
            <a:noFill/>
          </a:ln>
        </p:spPr>
      </p:sp>
      <p:sp>
        <p:nvSpPr>
          <p:cNvPr id="22" name="Google Shape;22;p35"/>
          <p:cNvSpPr>
            <a:spLocks noGrp="1"/>
          </p:cNvSpPr>
          <p:nvPr>
            <p:ph type="pic" idx="7"/>
          </p:nvPr>
        </p:nvSpPr>
        <p:spPr>
          <a:xfrm>
            <a:off x="8381848" y="543395"/>
            <a:ext cx="2036763" cy="1016638"/>
          </a:xfrm>
          <a:prstGeom prst="rect">
            <a:avLst/>
          </a:prstGeom>
          <a:noFill/>
          <a:ln>
            <a:noFill/>
          </a:ln>
        </p:spPr>
      </p:sp>
      <p:sp>
        <p:nvSpPr>
          <p:cNvPr id="23" name="Google Shape;23;p35"/>
          <p:cNvSpPr/>
          <p:nvPr/>
        </p:nvSpPr>
        <p:spPr>
          <a:xfrm>
            <a:off x="1357494" y="7855408"/>
            <a:ext cx="814206" cy="414759"/>
          </a:xfrm>
          <a:custGeom>
            <a:avLst/>
            <a:gdLst/>
            <a:ahLst/>
            <a:cxnLst/>
            <a:rect l="l" t="t" r="r" b="b"/>
            <a:pathLst>
              <a:path w="70504" h="35915" extrusionOk="0">
                <a:moveTo>
                  <a:pt x="51105" y="1"/>
                </a:moveTo>
                <a:lnTo>
                  <a:pt x="46509" y="4987"/>
                </a:lnTo>
                <a:lnTo>
                  <a:pt x="56870" y="14647"/>
                </a:lnTo>
                <a:lnTo>
                  <a:pt x="1" y="14647"/>
                </a:lnTo>
                <a:lnTo>
                  <a:pt x="1" y="21424"/>
                </a:lnTo>
                <a:lnTo>
                  <a:pt x="56870" y="21424"/>
                </a:lnTo>
                <a:lnTo>
                  <a:pt x="46509" y="31006"/>
                </a:lnTo>
                <a:lnTo>
                  <a:pt x="51105" y="35914"/>
                </a:lnTo>
                <a:lnTo>
                  <a:pt x="70503" y="17996"/>
                </a:lnTo>
                <a:lnTo>
                  <a:pt x="511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50750" tIns="150750" rIns="150750" bIns="150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9"/>
              <a:buFont typeface="Arial"/>
              <a:buNone/>
            </a:pPr>
            <a:endParaRPr sz="2309" b="0" i="0" u="none" strike="noStrike" cap="none">
              <a:solidFill>
                <a:srgbClr val="0452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-2_Фото">
  <p:cSld name="7-2_Фото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6"/>
          <p:cNvSpPr txBox="1">
            <a:spLocks noGrp="1"/>
          </p:cNvSpPr>
          <p:nvPr>
            <p:ph type="body" idx="1"/>
          </p:nvPr>
        </p:nvSpPr>
        <p:spPr>
          <a:xfrm>
            <a:off x="1671108" y="9341632"/>
            <a:ext cx="4894923" cy="322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46"/>
          <p:cNvSpPr/>
          <p:nvPr/>
        </p:nvSpPr>
        <p:spPr>
          <a:xfrm>
            <a:off x="13897975" y="2287478"/>
            <a:ext cx="3508374" cy="3508374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46"/>
          <p:cNvSpPr>
            <a:spLocks noGrp="1"/>
          </p:cNvSpPr>
          <p:nvPr>
            <p:ph type="pic" idx="2"/>
          </p:nvPr>
        </p:nvSpPr>
        <p:spPr>
          <a:xfrm>
            <a:off x="14096334" y="2489561"/>
            <a:ext cx="3111656" cy="3104208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46"/>
          <p:cNvSpPr>
            <a:spLocks noGrp="1"/>
          </p:cNvSpPr>
          <p:nvPr>
            <p:ph type="pic" idx="3"/>
          </p:nvPr>
        </p:nvSpPr>
        <p:spPr>
          <a:xfrm>
            <a:off x="8046499" y="2489561"/>
            <a:ext cx="3111656" cy="3104208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46"/>
          <p:cNvSpPr txBox="1">
            <a:spLocks noGrp="1"/>
          </p:cNvSpPr>
          <p:nvPr>
            <p:ph type="body" idx="4"/>
          </p:nvPr>
        </p:nvSpPr>
        <p:spPr>
          <a:xfrm>
            <a:off x="14104120" y="9341632"/>
            <a:ext cx="4894923" cy="350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" name="Google Shape;187;p46"/>
          <p:cNvSpPr txBox="1">
            <a:spLocks noGrp="1"/>
          </p:cNvSpPr>
          <p:nvPr>
            <p:ph type="body" idx="5"/>
          </p:nvPr>
        </p:nvSpPr>
        <p:spPr>
          <a:xfrm>
            <a:off x="14096334" y="6544215"/>
            <a:ext cx="489492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8" name="Google Shape;188;p46"/>
          <p:cNvSpPr/>
          <p:nvPr/>
        </p:nvSpPr>
        <p:spPr>
          <a:xfrm>
            <a:off x="1395242" y="2287478"/>
            <a:ext cx="3508374" cy="3508374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46"/>
          <p:cNvSpPr/>
          <p:nvPr/>
        </p:nvSpPr>
        <p:spPr>
          <a:xfrm>
            <a:off x="7848140" y="2287478"/>
            <a:ext cx="3508374" cy="3508374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0" name="Google Shape;190;p46"/>
          <p:cNvCxnSpPr/>
          <p:nvPr/>
        </p:nvCxnSpPr>
        <p:spPr>
          <a:xfrm>
            <a:off x="1395242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1" name="Google Shape;191;p46"/>
          <p:cNvCxnSpPr/>
          <p:nvPr/>
        </p:nvCxnSpPr>
        <p:spPr>
          <a:xfrm>
            <a:off x="7679431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2" name="Google Shape;192;p46"/>
          <p:cNvCxnSpPr/>
          <p:nvPr/>
        </p:nvCxnSpPr>
        <p:spPr>
          <a:xfrm>
            <a:off x="13897975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3" name="Google Shape;193;p46"/>
          <p:cNvSpPr txBox="1">
            <a:spLocks noGrp="1"/>
          </p:cNvSpPr>
          <p:nvPr>
            <p:ph type="body" idx="6"/>
          </p:nvPr>
        </p:nvSpPr>
        <p:spPr>
          <a:xfrm>
            <a:off x="14096332" y="7380391"/>
            <a:ext cx="4894923" cy="421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4" name="Google Shape;194;p46"/>
          <p:cNvSpPr txBox="1">
            <a:spLocks noGrp="1"/>
          </p:cNvSpPr>
          <p:nvPr>
            <p:ph type="body" idx="7"/>
          </p:nvPr>
        </p:nvSpPr>
        <p:spPr>
          <a:xfrm>
            <a:off x="7924813" y="6544215"/>
            <a:ext cx="489492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5" name="Google Shape;195;p46"/>
          <p:cNvCxnSpPr/>
          <p:nvPr/>
        </p:nvCxnSpPr>
        <p:spPr>
          <a:xfrm>
            <a:off x="7848140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Google Shape;196;p46"/>
          <p:cNvSpPr txBox="1">
            <a:spLocks noGrp="1"/>
          </p:cNvSpPr>
          <p:nvPr>
            <p:ph type="body" idx="8"/>
          </p:nvPr>
        </p:nvSpPr>
        <p:spPr>
          <a:xfrm>
            <a:off x="7924811" y="7380391"/>
            <a:ext cx="4894923" cy="421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46"/>
          <p:cNvSpPr txBox="1">
            <a:spLocks noGrp="1"/>
          </p:cNvSpPr>
          <p:nvPr>
            <p:ph type="body" idx="9"/>
          </p:nvPr>
        </p:nvSpPr>
        <p:spPr>
          <a:xfrm>
            <a:off x="1660224" y="6544215"/>
            <a:ext cx="489492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98" name="Google Shape;198;p46"/>
          <p:cNvCxnSpPr/>
          <p:nvPr/>
        </p:nvCxnSpPr>
        <p:spPr>
          <a:xfrm>
            <a:off x="1393313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46"/>
          <p:cNvSpPr txBox="1">
            <a:spLocks noGrp="1"/>
          </p:cNvSpPr>
          <p:nvPr>
            <p:ph type="body" idx="13"/>
          </p:nvPr>
        </p:nvSpPr>
        <p:spPr>
          <a:xfrm>
            <a:off x="1660222" y="7380391"/>
            <a:ext cx="4894923" cy="421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" name="Google Shape;200;p46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46"/>
          <p:cNvSpPr>
            <a:spLocks noGrp="1"/>
          </p:cNvSpPr>
          <p:nvPr>
            <p:ph type="pic" idx="14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sp>
        <p:nvSpPr>
          <p:cNvPr id="202" name="Google Shape;202;p46"/>
          <p:cNvSpPr txBox="1">
            <a:spLocks noGrp="1"/>
          </p:cNvSpPr>
          <p:nvPr>
            <p:ph type="body" idx="15"/>
          </p:nvPr>
        </p:nvSpPr>
        <p:spPr>
          <a:xfrm>
            <a:off x="7935697" y="9341632"/>
            <a:ext cx="4894923" cy="350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203" name="Google Shape;203;p46"/>
          <p:cNvCxnSpPr/>
          <p:nvPr/>
        </p:nvCxnSpPr>
        <p:spPr>
          <a:xfrm>
            <a:off x="1408125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4" name="Google Shape;204;p46"/>
          <p:cNvCxnSpPr/>
          <p:nvPr/>
        </p:nvCxnSpPr>
        <p:spPr>
          <a:xfrm>
            <a:off x="7692314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5" name="Google Shape;205;p46"/>
          <p:cNvCxnSpPr/>
          <p:nvPr/>
        </p:nvCxnSpPr>
        <p:spPr>
          <a:xfrm>
            <a:off x="13910858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6" name="Google Shape;206;p46"/>
          <p:cNvSpPr>
            <a:spLocks noGrp="1"/>
          </p:cNvSpPr>
          <p:nvPr>
            <p:ph type="pic" idx="16"/>
          </p:nvPr>
        </p:nvSpPr>
        <p:spPr>
          <a:xfrm>
            <a:off x="1591672" y="2489561"/>
            <a:ext cx="3111656" cy="3104208"/>
          </a:xfrm>
          <a:prstGeom prst="rect">
            <a:avLst/>
          </a:prstGeom>
          <a:noFill/>
          <a:ln>
            <a:noFill/>
          </a:ln>
        </p:spPr>
      </p:sp>
      <p:sp>
        <p:nvSpPr>
          <p:cNvPr id="207" name="Google Shape;207;p46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46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-1_День">
  <p:cSld name="8-1_День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7"/>
          <p:cNvSpPr/>
          <p:nvPr/>
        </p:nvSpPr>
        <p:spPr>
          <a:xfrm>
            <a:off x="3586402" y="3766457"/>
            <a:ext cx="2754086" cy="275408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47"/>
          <p:cNvSpPr txBox="1">
            <a:spLocks noGrp="1"/>
          </p:cNvSpPr>
          <p:nvPr>
            <p:ph type="title"/>
          </p:nvPr>
        </p:nvSpPr>
        <p:spPr>
          <a:xfrm>
            <a:off x="4067904" y="4081670"/>
            <a:ext cx="1791082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800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47"/>
          <p:cNvSpPr>
            <a:spLocks noGrp="1"/>
          </p:cNvSpPr>
          <p:nvPr>
            <p:ph type="pic" idx="2"/>
          </p:nvPr>
        </p:nvSpPr>
        <p:spPr>
          <a:xfrm>
            <a:off x="10052051" y="0"/>
            <a:ext cx="10052050" cy="1130935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47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47"/>
          <p:cNvSpPr>
            <a:spLocks noGrp="1"/>
          </p:cNvSpPr>
          <p:nvPr>
            <p:ph type="pic" idx="3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pic>
        <p:nvPicPr>
          <p:cNvPr id="215" name="Google Shape;215;p47" descr="Рисунок 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425919" y="472616"/>
            <a:ext cx="1631522" cy="71955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47"/>
          <p:cNvSpPr txBox="1"/>
          <p:nvPr/>
        </p:nvSpPr>
        <p:spPr>
          <a:xfrm>
            <a:off x="2376683" y="6669651"/>
            <a:ext cx="517352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ДЕНЬ</a:t>
            </a:r>
            <a:endParaRPr sz="6000" b="1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7" name="Google Shape;217;p47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47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-2_День">
  <p:cSld name="8-2_День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8"/>
          <p:cNvSpPr/>
          <p:nvPr/>
        </p:nvSpPr>
        <p:spPr>
          <a:xfrm>
            <a:off x="0" y="0"/>
            <a:ext cx="10052050" cy="113093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48"/>
          <p:cNvSpPr/>
          <p:nvPr/>
        </p:nvSpPr>
        <p:spPr>
          <a:xfrm>
            <a:off x="3586402" y="3766457"/>
            <a:ext cx="2754086" cy="275408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48"/>
          <p:cNvSpPr txBox="1">
            <a:spLocks noGrp="1"/>
          </p:cNvSpPr>
          <p:nvPr>
            <p:ph type="title"/>
          </p:nvPr>
        </p:nvSpPr>
        <p:spPr>
          <a:xfrm>
            <a:off x="4067904" y="4081670"/>
            <a:ext cx="1791082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800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48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48"/>
          <p:cNvSpPr>
            <a:spLocks noGrp="1"/>
          </p:cNvSpPr>
          <p:nvPr>
            <p:ph type="pic" idx="2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225" name="Google Shape;225;p48"/>
          <p:cNvSpPr txBox="1"/>
          <p:nvPr/>
        </p:nvSpPr>
        <p:spPr>
          <a:xfrm>
            <a:off x="2376683" y="6669651"/>
            <a:ext cx="517352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ДЕНЬ</a:t>
            </a:r>
            <a:endParaRPr sz="6000" b="1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6" name="Google Shape;226;p48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48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8" name="Google Shape;228;p48"/>
          <p:cNvSpPr txBox="1">
            <a:spLocks noGrp="1"/>
          </p:cNvSpPr>
          <p:nvPr>
            <p:ph type="body" idx="1"/>
          </p:nvPr>
        </p:nvSpPr>
        <p:spPr>
          <a:xfrm>
            <a:off x="11327130" y="2595449"/>
            <a:ext cx="7210108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9" name="Google Shape;229;p48"/>
          <p:cNvSpPr txBox="1">
            <a:spLocks noGrp="1"/>
          </p:cNvSpPr>
          <p:nvPr>
            <p:ph type="body" idx="3"/>
          </p:nvPr>
        </p:nvSpPr>
        <p:spPr>
          <a:xfrm>
            <a:off x="11327130" y="3499018"/>
            <a:ext cx="7210108" cy="5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Программа">
  <p:cSld name="9_Программа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9"/>
          <p:cNvSpPr txBox="1">
            <a:spLocks noGrp="1"/>
          </p:cNvSpPr>
          <p:nvPr>
            <p:ph type="body" idx="1"/>
          </p:nvPr>
        </p:nvSpPr>
        <p:spPr>
          <a:xfrm>
            <a:off x="7400753" y="9798945"/>
            <a:ext cx="12052540" cy="767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2" name="Google Shape;232;p49"/>
          <p:cNvSpPr txBox="1">
            <a:spLocks noGrp="1"/>
          </p:cNvSpPr>
          <p:nvPr>
            <p:ph type="body" idx="2"/>
          </p:nvPr>
        </p:nvSpPr>
        <p:spPr>
          <a:xfrm>
            <a:off x="7400752" y="2316298"/>
            <a:ext cx="12104038" cy="18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3" name="Google Shape;233;p49"/>
          <p:cNvSpPr txBox="1">
            <a:spLocks noGrp="1"/>
          </p:cNvSpPr>
          <p:nvPr>
            <p:ph type="body" idx="3"/>
          </p:nvPr>
        </p:nvSpPr>
        <p:spPr>
          <a:xfrm>
            <a:off x="7400753" y="783123"/>
            <a:ext cx="12104038" cy="767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49"/>
          <p:cNvSpPr/>
          <p:nvPr/>
        </p:nvSpPr>
        <p:spPr>
          <a:xfrm>
            <a:off x="0" y="0"/>
            <a:ext cx="6230887" cy="113093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5" name="Google Shape;235;p49"/>
          <p:cNvCxnSpPr/>
          <p:nvPr/>
        </p:nvCxnSpPr>
        <p:spPr>
          <a:xfrm>
            <a:off x="1096534" y="0"/>
            <a:ext cx="0" cy="1130935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6" name="Google Shape;236;p49"/>
          <p:cNvSpPr/>
          <p:nvPr/>
        </p:nvSpPr>
        <p:spPr>
          <a:xfrm>
            <a:off x="933248" y="543999"/>
            <a:ext cx="326572" cy="326572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49"/>
          <p:cNvSpPr/>
          <p:nvPr/>
        </p:nvSpPr>
        <p:spPr>
          <a:xfrm>
            <a:off x="933248" y="5149220"/>
            <a:ext cx="326572" cy="326572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49"/>
          <p:cNvSpPr/>
          <p:nvPr/>
        </p:nvSpPr>
        <p:spPr>
          <a:xfrm>
            <a:off x="933248" y="9485369"/>
            <a:ext cx="326572" cy="326572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9" name="Google Shape;239;p49"/>
          <p:cNvGrpSpPr/>
          <p:nvPr/>
        </p:nvGrpSpPr>
        <p:grpSpPr>
          <a:xfrm>
            <a:off x="7570664" y="7722056"/>
            <a:ext cx="2048011" cy="960279"/>
            <a:chOff x="3798301" y="4880400"/>
            <a:chExt cx="1249220" cy="582355"/>
          </a:xfrm>
        </p:grpSpPr>
        <p:sp>
          <p:nvSpPr>
            <p:cNvPr id="240" name="Google Shape;240;p49"/>
            <p:cNvSpPr/>
            <p:nvPr/>
          </p:nvSpPr>
          <p:spPr>
            <a:xfrm>
              <a:off x="3798301" y="5164786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49"/>
            <p:cNvSpPr/>
            <p:nvPr/>
          </p:nvSpPr>
          <p:spPr>
            <a:xfrm>
              <a:off x="4142708" y="4987829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49"/>
            <p:cNvSpPr/>
            <p:nvPr/>
          </p:nvSpPr>
          <p:spPr>
            <a:xfrm>
              <a:off x="4487115" y="5246755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49"/>
            <p:cNvSpPr/>
            <p:nvPr/>
          </p:nvSpPr>
          <p:spPr>
            <a:xfrm>
              <a:off x="4142708" y="5246755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49"/>
            <p:cNvSpPr/>
            <p:nvPr/>
          </p:nvSpPr>
          <p:spPr>
            <a:xfrm>
              <a:off x="3798301" y="4880400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9"/>
            <p:cNvSpPr/>
            <p:nvPr/>
          </p:nvSpPr>
          <p:spPr>
            <a:xfrm>
              <a:off x="4487115" y="4983847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9"/>
            <p:cNvSpPr/>
            <p:nvPr/>
          </p:nvSpPr>
          <p:spPr>
            <a:xfrm>
              <a:off x="4831521" y="4880400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9"/>
            <p:cNvSpPr/>
            <p:nvPr/>
          </p:nvSpPr>
          <p:spPr>
            <a:xfrm>
              <a:off x="4831521" y="5164786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8" name="Google Shape;248;p49"/>
          <p:cNvSpPr/>
          <p:nvPr/>
        </p:nvSpPr>
        <p:spPr>
          <a:xfrm>
            <a:off x="7701664" y="4485700"/>
            <a:ext cx="1695230" cy="1698736"/>
          </a:xfrm>
          <a:prstGeom prst="ellipse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9"/>
              <a:buFont typeface="Arial"/>
              <a:buNone/>
            </a:pPr>
            <a:endParaRPr sz="2309" b="0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9" name="Google Shape;249;p49"/>
          <p:cNvGrpSpPr/>
          <p:nvPr/>
        </p:nvGrpSpPr>
        <p:grpSpPr>
          <a:xfrm>
            <a:off x="10760628" y="7722056"/>
            <a:ext cx="2048011" cy="960279"/>
            <a:chOff x="3798301" y="4880400"/>
            <a:chExt cx="1249220" cy="582355"/>
          </a:xfrm>
        </p:grpSpPr>
        <p:sp>
          <p:nvSpPr>
            <p:cNvPr id="250" name="Google Shape;250;p49"/>
            <p:cNvSpPr/>
            <p:nvPr/>
          </p:nvSpPr>
          <p:spPr>
            <a:xfrm>
              <a:off x="3798301" y="5164786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49"/>
            <p:cNvSpPr/>
            <p:nvPr/>
          </p:nvSpPr>
          <p:spPr>
            <a:xfrm>
              <a:off x="4142708" y="4987829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49"/>
            <p:cNvSpPr/>
            <p:nvPr/>
          </p:nvSpPr>
          <p:spPr>
            <a:xfrm>
              <a:off x="4487115" y="5246755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49"/>
            <p:cNvSpPr/>
            <p:nvPr/>
          </p:nvSpPr>
          <p:spPr>
            <a:xfrm>
              <a:off x="4142708" y="5246755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49"/>
            <p:cNvSpPr/>
            <p:nvPr/>
          </p:nvSpPr>
          <p:spPr>
            <a:xfrm>
              <a:off x="3798301" y="4880400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9"/>
            <p:cNvSpPr/>
            <p:nvPr/>
          </p:nvSpPr>
          <p:spPr>
            <a:xfrm>
              <a:off x="4487115" y="4983847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9"/>
            <p:cNvSpPr/>
            <p:nvPr/>
          </p:nvSpPr>
          <p:spPr>
            <a:xfrm>
              <a:off x="4831521" y="4880400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9"/>
            <p:cNvSpPr/>
            <p:nvPr/>
          </p:nvSpPr>
          <p:spPr>
            <a:xfrm>
              <a:off x="4831521" y="5164786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8" name="Google Shape;258;p49"/>
          <p:cNvGrpSpPr/>
          <p:nvPr/>
        </p:nvGrpSpPr>
        <p:grpSpPr>
          <a:xfrm>
            <a:off x="13950592" y="7722056"/>
            <a:ext cx="2048011" cy="960279"/>
            <a:chOff x="3798301" y="4880400"/>
            <a:chExt cx="1249220" cy="582355"/>
          </a:xfrm>
        </p:grpSpPr>
        <p:sp>
          <p:nvSpPr>
            <p:cNvPr id="259" name="Google Shape;259;p49"/>
            <p:cNvSpPr/>
            <p:nvPr/>
          </p:nvSpPr>
          <p:spPr>
            <a:xfrm>
              <a:off x="3798301" y="5164786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9"/>
            <p:cNvSpPr/>
            <p:nvPr/>
          </p:nvSpPr>
          <p:spPr>
            <a:xfrm>
              <a:off x="4142708" y="4987829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49"/>
            <p:cNvSpPr/>
            <p:nvPr/>
          </p:nvSpPr>
          <p:spPr>
            <a:xfrm>
              <a:off x="4487115" y="5246755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49"/>
            <p:cNvSpPr/>
            <p:nvPr/>
          </p:nvSpPr>
          <p:spPr>
            <a:xfrm>
              <a:off x="4142708" y="5246755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9"/>
            <p:cNvSpPr/>
            <p:nvPr/>
          </p:nvSpPr>
          <p:spPr>
            <a:xfrm>
              <a:off x="3798301" y="4880400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9"/>
            <p:cNvSpPr/>
            <p:nvPr/>
          </p:nvSpPr>
          <p:spPr>
            <a:xfrm>
              <a:off x="4487115" y="4983847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9"/>
            <p:cNvSpPr/>
            <p:nvPr/>
          </p:nvSpPr>
          <p:spPr>
            <a:xfrm>
              <a:off x="4831521" y="4880400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49"/>
            <p:cNvSpPr/>
            <p:nvPr/>
          </p:nvSpPr>
          <p:spPr>
            <a:xfrm>
              <a:off x="4831521" y="5164786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7" name="Google Shape;267;p49"/>
          <p:cNvGrpSpPr/>
          <p:nvPr/>
        </p:nvGrpSpPr>
        <p:grpSpPr>
          <a:xfrm>
            <a:off x="17004056" y="7722056"/>
            <a:ext cx="2048011" cy="960279"/>
            <a:chOff x="3798301" y="4880400"/>
            <a:chExt cx="1249220" cy="582355"/>
          </a:xfrm>
        </p:grpSpPr>
        <p:sp>
          <p:nvSpPr>
            <p:cNvPr id="268" name="Google Shape;268;p49"/>
            <p:cNvSpPr/>
            <p:nvPr/>
          </p:nvSpPr>
          <p:spPr>
            <a:xfrm>
              <a:off x="3798301" y="5164786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49"/>
            <p:cNvSpPr/>
            <p:nvPr/>
          </p:nvSpPr>
          <p:spPr>
            <a:xfrm>
              <a:off x="4142708" y="4987829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49"/>
            <p:cNvSpPr/>
            <p:nvPr/>
          </p:nvSpPr>
          <p:spPr>
            <a:xfrm>
              <a:off x="4487115" y="5246755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49"/>
            <p:cNvSpPr/>
            <p:nvPr/>
          </p:nvSpPr>
          <p:spPr>
            <a:xfrm>
              <a:off x="4142708" y="5246755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9"/>
            <p:cNvSpPr/>
            <p:nvPr/>
          </p:nvSpPr>
          <p:spPr>
            <a:xfrm>
              <a:off x="3798301" y="4880400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9"/>
            <p:cNvSpPr/>
            <p:nvPr/>
          </p:nvSpPr>
          <p:spPr>
            <a:xfrm>
              <a:off x="4487115" y="4983847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9"/>
            <p:cNvSpPr/>
            <p:nvPr/>
          </p:nvSpPr>
          <p:spPr>
            <a:xfrm>
              <a:off x="4831521" y="4880400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9"/>
            <p:cNvSpPr/>
            <p:nvPr/>
          </p:nvSpPr>
          <p:spPr>
            <a:xfrm>
              <a:off x="4831521" y="5164786"/>
              <a:ext cx="216000" cy="216000"/>
            </a:xfrm>
            <a:prstGeom prst="ellipse">
              <a:avLst/>
            </a:prstGeom>
            <a:solidFill>
              <a:srgbClr val="FFFEFE"/>
            </a:solidFill>
            <a:ln>
              <a:noFill/>
            </a:ln>
          </p:spPr>
          <p:txBody>
            <a:bodyPr spcFirstLastPara="1" wrap="square" lIns="75375" tIns="75375" rIns="75375" bIns="753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958"/>
                <a:buFont typeface="Arial"/>
                <a:buNone/>
              </a:pPr>
              <a:endParaRPr sz="3958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76" name="Google Shape;276;p49"/>
          <p:cNvCxnSpPr/>
          <p:nvPr/>
        </p:nvCxnSpPr>
        <p:spPr>
          <a:xfrm>
            <a:off x="7503747" y="1916794"/>
            <a:ext cx="12001044" cy="0"/>
          </a:xfrm>
          <a:prstGeom prst="straightConnector1">
            <a:avLst/>
          </a:prstGeom>
          <a:noFill/>
          <a:ln w="12700" cap="flat" cmpd="sng">
            <a:solidFill>
              <a:srgbClr val="F3F2F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7" name="Google Shape;277;p49"/>
          <p:cNvCxnSpPr/>
          <p:nvPr/>
        </p:nvCxnSpPr>
        <p:spPr>
          <a:xfrm>
            <a:off x="7503747" y="9388742"/>
            <a:ext cx="12001044" cy="0"/>
          </a:xfrm>
          <a:prstGeom prst="straightConnector1">
            <a:avLst/>
          </a:prstGeom>
          <a:noFill/>
          <a:ln w="12700" cap="flat" cmpd="sng">
            <a:solidFill>
              <a:srgbClr val="F3F2F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8" name="Google Shape;278;p49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49"/>
          <p:cNvSpPr txBox="1"/>
          <p:nvPr/>
        </p:nvSpPr>
        <p:spPr>
          <a:xfrm>
            <a:off x="19369965" y="10764418"/>
            <a:ext cx="523381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0" name="Google Shape;280;p49"/>
          <p:cNvSpPr txBox="1">
            <a:spLocks noGrp="1"/>
          </p:cNvSpPr>
          <p:nvPr>
            <p:ph type="body" idx="4"/>
          </p:nvPr>
        </p:nvSpPr>
        <p:spPr>
          <a:xfrm>
            <a:off x="1775696" y="1052909"/>
            <a:ext cx="3494512" cy="521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1" name="Google Shape;281;p49"/>
          <p:cNvSpPr txBox="1">
            <a:spLocks noGrp="1"/>
          </p:cNvSpPr>
          <p:nvPr>
            <p:ph type="body" idx="5"/>
          </p:nvPr>
        </p:nvSpPr>
        <p:spPr>
          <a:xfrm>
            <a:off x="1775696" y="5652781"/>
            <a:ext cx="3494512" cy="521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49"/>
          <p:cNvSpPr txBox="1">
            <a:spLocks noGrp="1"/>
          </p:cNvSpPr>
          <p:nvPr>
            <p:ph type="body" idx="6"/>
          </p:nvPr>
        </p:nvSpPr>
        <p:spPr>
          <a:xfrm>
            <a:off x="1775697" y="4990159"/>
            <a:ext cx="3494512" cy="644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49"/>
          <p:cNvSpPr txBox="1">
            <a:spLocks noGrp="1"/>
          </p:cNvSpPr>
          <p:nvPr>
            <p:ph type="body" idx="7"/>
          </p:nvPr>
        </p:nvSpPr>
        <p:spPr>
          <a:xfrm>
            <a:off x="1775696" y="9991270"/>
            <a:ext cx="3494512" cy="521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49"/>
          <p:cNvSpPr txBox="1">
            <a:spLocks noGrp="1"/>
          </p:cNvSpPr>
          <p:nvPr>
            <p:ph type="body" idx="8"/>
          </p:nvPr>
        </p:nvSpPr>
        <p:spPr>
          <a:xfrm>
            <a:off x="1775697" y="9326308"/>
            <a:ext cx="3494512" cy="644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Google Shape;285;p49"/>
          <p:cNvSpPr txBox="1">
            <a:spLocks noGrp="1"/>
          </p:cNvSpPr>
          <p:nvPr>
            <p:ph type="body" idx="9"/>
          </p:nvPr>
        </p:nvSpPr>
        <p:spPr>
          <a:xfrm>
            <a:off x="7001115" y="6752787"/>
            <a:ext cx="3096328" cy="429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49"/>
          <p:cNvSpPr>
            <a:spLocks noGrp="1"/>
          </p:cNvSpPr>
          <p:nvPr>
            <p:ph type="pic" idx="13"/>
          </p:nvPr>
        </p:nvSpPr>
        <p:spPr>
          <a:xfrm>
            <a:off x="7852162" y="4639620"/>
            <a:ext cx="1394234" cy="1390896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49"/>
          <p:cNvSpPr/>
          <p:nvPr/>
        </p:nvSpPr>
        <p:spPr>
          <a:xfrm>
            <a:off x="10901740" y="4485700"/>
            <a:ext cx="1695230" cy="1698736"/>
          </a:xfrm>
          <a:prstGeom prst="ellipse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9"/>
              <a:buFont typeface="Arial"/>
              <a:buNone/>
            </a:pPr>
            <a:endParaRPr sz="2309" b="0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49"/>
          <p:cNvSpPr txBox="1">
            <a:spLocks noGrp="1"/>
          </p:cNvSpPr>
          <p:nvPr>
            <p:ph type="body" idx="14"/>
          </p:nvPr>
        </p:nvSpPr>
        <p:spPr>
          <a:xfrm>
            <a:off x="10097443" y="6752787"/>
            <a:ext cx="3303824" cy="429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" name="Google Shape;289;p49"/>
          <p:cNvSpPr>
            <a:spLocks noGrp="1"/>
          </p:cNvSpPr>
          <p:nvPr>
            <p:ph type="pic" idx="15"/>
          </p:nvPr>
        </p:nvSpPr>
        <p:spPr>
          <a:xfrm>
            <a:off x="11052238" y="4639620"/>
            <a:ext cx="1394234" cy="1390896"/>
          </a:xfrm>
          <a:prstGeom prst="rect">
            <a:avLst/>
          </a:prstGeom>
          <a:noFill/>
          <a:ln>
            <a:noFill/>
          </a:ln>
        </p:spPr>
      </p:sp>
      <p:sp>
        <p:nvSpPr>
          <p:cNvPr id="290" name="Google Shape;290;p49"/>
          <p:cNvSpPr/>
          <p:nvPr/>
        </p:nvSpPr>
        <p:spPr>
          <a:xfrm>
            <a:off x="14090276" y="4485700"/>
            <a:ext cx="1695230" cy="1698736"/>
          </a:xfrm>
          <a:prstGeom prst="ellipse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9"/>
              <a:buFont typeface="Arial"/>
              <a:buNone/>
            </a:pPr>
            <a:endParaRPr sz="2309" b="0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49"/>
          <p:cNvSpPr txBox="1">
            <a:spLocks noGrp="1"/>
          </p:cNvSpPr>
          <p:nvPr>
            <p:ph type="body" idx="16"/>
          </p:nvPr>
        </p:nvSpPr>
        <p:spPr>
          <a:xfrm>
            <a:off x="13401267" y="6752787"/>
            <a:ext cx="3073248" cy="429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2" name="Google Shape;292;p49"/>
          <p:cNvSpPr>
            <a:spLocks noGrp="1"/>
          </p:cNvSpPr>
          <p:nvPr>
            <p:ph type="pic" idx="17"/>
          </p:nvPr>
        </p:nvSpPr>
        <p:spPr>
          <a:xfrm>
            <a:off x="14240774" y="4639620"/>
            <a:ext cx="1394234" cy="1390896"/>
          </a:xfrm>
          <a:prstGeom prst="rect">
            <a:avLst/>
          </a:prstGeom>
          <a:noFill/>
          <a:ln>
            <a:noFill/>
          </a:ln>
        </p:spPr>
      </p:sp>
      <p:sp>
        <p:nvSpPr>
          <p:cNvPr id="293" name="Google Shape;293;p49"/>
          <p:cNvSpPr/>
          <p:nvPr/>
        </p:nvSpPr>
        <p:spPr>
          <a:xfrm>
            <a:off x="17133158" y="4485700"/>
            <a:ext cx="1695230" cy="1698736"/>
          </a:xfrm>
          <a:prstGeom prst="ellipse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9"/>
              <a:buFont typeface="Arial"/>
              <a:buNone/>
            </a:pPr>
            <a:endParaRPr sz="2309" b="0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49"/>
          <p:cNvSpPr txBox="1">
            <a:spLocks noGrp="1"/>
          </p:cNvSpPr>
          <p:nvPr>
            <p:ph type="body" idx="18"/>
          </p:nvPr>
        </p:nvSpPr>
        <p:spPr>
          <a:xfrm>
            <a:off x="16474515" y="6752787"/>
            <a:ext cx="3012516" cy="429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5" name="Google Shape;295;p49"/>
          <p:cNvSpPr>
            <a:spLocks noGrp="1"/>
          </p:cNvSpPr>
          <p:nvPr>
            <p:ph type="pic" idx="19"/>
          </p:nvPr>
        </p:nvSpPr>
        <p:spPr>
          <a:xfrm>
            <a:off x="17283656" y="4639620"/>
            <a:ext cx="1394234" cy="1390896"/>
          </a:xfrm>
          <a:prstGeom prst="rect">
            <a:avLst/>
          </a:prstGeom>
          <a:noFill/>
          <a:ln>
            <a:noFill/>
          </a:ln>
        </p:spPr>
      </p:sp>
      <p:sp>
        <p:nvSpPr>
          <p:cNvPr id="296" name="Google Shape;296;p49"/>
          <p:cNvSpPr txBox="1">
            <a:spLocks noGrp="1"/>
          </p:cNvSpPr>
          <p:nvPr>
            <p:ph type="body" idx="20"/>
          </p:nvPr>
        </p:nvSpPr>
        <p:spPr>
          <a:xfrm>
            <a:off x="7001115" y="6285907"/>
            <a:ext cx="3096328" cy="46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t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7" name="Google Shape;297;p49"/>
          <p:cNvSpPr txBox="1">
            <a:spLocks noGrp="1"/>
          </p:cNvSpPr>
          <p:nvPr>
            <p:ph type="body" idx="21"/>
          </p:nvPr>
        </p:nvSpPr>
        <p:spPr>
          <a:xfrm>
            <a:off x="10097443" y="6285907"/>
            <a:ext cx="3303824" cy="46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t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49"/>
          <p:cNvSpPr txBox="1">
            <a:spLocks noGrp="1"/>
          </p:cNvSpPr>
          <p:nvPr>
            <p:ph type="body" idx="22"/>
          </p:nvPr>
        </p:nvSpPr>
        <p:spPr>
          <a:xfrm>
            <a:off x="13401267" y="6285907"/>
            <a:ext cx="3073248" cy="46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t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49"/>
          <p:cNvSpPr txBox="1">
            <a:spLocks noGrp="1"/>
          </p:cNvSpPr>
          <p:nvPr>
            <p:ph type="body" idx="23"/>
          </p:nvPr>
        </p:nvSpPr>
        <p:spPr>
          <a:xfrm>
            <a:off x="16474515" y="6285907"/>
            <a:ext cx="3012516" cy="460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t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49"/>
          <p:cNvSpPr txBox="1">
            <a:spLocks noGrp="1"/>
          </p:cNvSpPr>
          <p:nvPr>
            <p:ph type="body" idx="24"/>
          </p:nvPr>
        </p:nvSpPr>
        <p:spPr>
          <a:xfrm>
            <a:off x="1775697" y="384938"/>
            <a:ext cx="3494512" cy="644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75375" rIns="75375" bIns="75375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49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49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Титульный слайд">
  <p:cSld name="10_Титульный слайд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0"/>
          <p:cNvSpPr>
            <a:spLocks noGrp="1"/>
          </p:cNvSpPr>
          <p:nvPr>
            <p:ph type="pic" idx="2"/>
          </p:nvPr>
        </p:nvSpPr>
        <p:spPr>
          <a:xfrm>
            <a:off x="0" y="0"/>
            <a:ext cx="5240717" cy="11309350"/>
          </a:xfrm>
          <a:prstGeom prst="rect">
            <a:avLst/>
          </a:prstGeom>
          <a:noFill/>
          <a:ln>
            <a:noFill/>
          </a:ln>
        </p:spPr>
      </p:sp>
      <p:sp>
        <p:nvSpPr>
          <p:cNvPr id="305" name="Google Shape;305;p50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50"/>
          <p:cNvSpPr>
            <a:spLocks noGrp="1"/>
          </p:cNvSpPr>
          <p:nvPr>
            <p:ph type="pic" idx="3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07" name="Google Shape;307;p50"/>
          <p:cNvCxnSpPr/>
          <p:nvPr/>
        </p:nvCxnSpPr>
        <p:spPr>
          <a:xfrm>
            <a:off x="6622039" y="3931629"/>
            <a:ext cx="0" cy="366903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8" name="Google Shape;308;p50"/>
          <p:cNvSpPr txBox="1">
            <a:spLocks noGrp="1"/>
          </p:cNvSpPr>
          <p:nvPr>
            <p:ph type="title"/>
          </p:nvPr>
        </p:nvSpPr>
        <p:spPr>
          <a:xfrm>
            <a:off x="7253637" y="5021324"/>
            <a:ext cx="11316259" cy="1489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50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Список группировка">
  <p:cSld name="12_Список группировка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1"/>
          <p:cNvSpPr txBox="1">
            <a:spLocks noGrp="1"/>
          </p:cNvSpPr>
          <p:nvPr>
            <p:ph type="body" idx="1"/>
          </p:nvPr>
        </p:nvSpPr>
        <p:spPr>
          <a:xfrm>
            <a:off x="5617340" y="5544494"/>
            <a:ext cx="37082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2" name="Google Shape;312;p51"/>
          <p:cNvSpPr txBox="1">
            <a:spLocks noGrp="1"/>
          </p:cNvSpPr>
          <p:nvPr>
            <p:ph type="body" idx="2"/>
          </p:nvPr>
        </p:nvSpPr>
        <p:spPr>
          <a:xfrm>
            <a:off x="10230960" y="5544494"/>
            <a:ext cx="37082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3" name="Google Shape;313;p51"/>
          <p:cNvSpPr txBox="1">
            <a:spLocks noGrp="1"/>
          </p:cNvSpPr>
          <p:nvPr>
            <p:ph type="body" idx="3"/>
          </p:nvPr>
        </p:nvSpPr>
        <p:spPr>
          <a:xfrm>
            <a:off x="14632556" y="5544494"/>
            <a:ext cx="37082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51"/>
          <p:cNvSpPr txBox="1">
            <a:spLocks noGrp="1"/>
          </p:cNvSpPr>
          <p:nvPr>
            <p:ph type="body" idx="4"/>
          </p:nvPr>
        </p:nvSpPr>
        <p:spPr>
          <a:xfrm>
            <a:off x="1178128" y="5544494"/>
            <a:ext cx="370823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51"/>
          <p:cNvSpPr txBox="1">
            <a:spLocks noGrp="1"/>
          </p:cNvSpPr>
          <p:nvPr>
            <p:ph type="body" idx="5"/>
          </p:nvPr>
        </p:nvSpPr>
        <p:spPr>
          <a:xfrm>
            <a:off x="1110658" y="6713160"/>
            <a:ext cx="3708230" cy="382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51"/>
          <p:cNvSpPr txBox="1">
            <a:spLocks noGrp="1"/>
          </p:cNvSpPr>
          <p:nvPr>
            <p:ph type="body" idx="6"/>
          </p:nvPr>
        </p:nvSpPr>
        <p:spPr>
          <a:xfrm>
            <a:off x="1507393" y="2782336"/>
            <a:ext cx="506757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51"/>
          <p:cNvSpPr txBox="1">
            <a:spLocks noGrp="1"/>
          </p:cNvSpPr>
          <p:nvPr>
            <p:ph type="body" idx="7"/>
          </p:nvPr>
        </p:nvSpPr>
        <p:spPr>
          <a:xfrm>
            <a:off x="10494909" y="2782336"/>
            <a:ext cx="506757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51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91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51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0" name="Google Shape;320;p51"/>
          <p:cNvCxnSpPr/>
          <p:nvPr/>
        </p:nvCxnSpPr>
        <p:spPr>
          <a:xfrm rot="10800000">
            <a:off x="0" y="800936"/>
            <a:ext cx="48006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1" name="Google Shape;321;p51"/>
          <p:cNvSpPr>
            <a:spLocks noGrp="1"/>
          </p:cNvSpPr>
          <p:nvPr>
            <p:ph type="pic" idx="8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51"/>
          <p:cNvSpPr txBox="1"/>
          <p:nvPr/>
        </p:nvSpPr>
        <p:spPr>
          <a:xfrm>
            <a:off x="809224" y="7420443"/>
            <a:ext cx="10012969" cy="1497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b="0" i="0" u="none" strike="noStrike" cap="none">
              <a:solidFill>
                <a:srgbClr val="42465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3" name="Google Shape;323;p51"/>
          <p:cNvSpPr/>
          <p:nvPr/>
        </p:nvSpPr>
        <p:spPr>
          <a:xfrm>
            <a:off x="9901425" y="3457574"/>
            <a:ext cx="4257323" cy="6040711"/>
          </a:xfrm>
          <a:prstGeom prst="rect">
            <a:avLst/>
          </a:prstGeom>
          <a:noFill/>
          <a:ln w="19050" cap="flat" cmpd="sng">
            <a:solidFill>
              <a:srgbClr val="F3F2F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51"/>
          <p:cNvSpPr/>
          <p:nvPr/>
        </p:nvSpPr>
        <p:spPr>
          <a:xfrm>
            <a:off x="14305817" y="3457574"/>
            <a:ext cx="4257323" cy="6040711"/>
          </a:xfrm>
          <a:prstGeom prst="rect">
            <a:avLst/>
          </a:prstGeom>
          <a:noFill/>
          <a:ln w="19050" cap="flat" cmpd="sng">
            <a:solidFill>
              <a:srgbClr val="F3F2F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51"/>
          <p:cNvSpPr/>
          <p:nvPr/>
        </p:nvSpPr>
        <p:spPr>
          <a:xfrm>
            <a:off x="5265230" y="3457574"/>
            <a:ext cx="4257323" cy="6040711"/>
          </a:xfrm>
          <a:prstGeom prst="rect">
            <a:avLst/>
          </a:prstGeom>
          <a:noFill/>
          <a:ln w="19050" cap="flat" cmpd="sng">
            <a:solidFill>
              <a:srgbClr val="F3F2F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51"/>
          <p:cNvSpPr/>
          <p:nvPr/>
        </p:nvSpPr>
        <p:spPr>
          <a:xfrm>
            <a:off x="836112" y="3457574"/>
            <a:ext cx="4257323" cy="6040711"/>
          </a:xfrm>
          <a:prstGeom prst="rect">
            <a:avLst/>
          </a:prstGeom>
          <a:noFill/>
          <a:ln w="19050" cap="flat" cmpd="sng">
            <a:solidFill>
              <a:srgbClr val="F3F2F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7" name="Google Shape;327;p51"/>
          <p:cNvCxnSpPr/>
          <p:nvPr/>
        </p:nvCxnSpPr>
        <p:spPr>
          <a:xfrm>
            <a:off x="5229225" y="6470710"/>
            <a:ext cx="9243" cy="3027576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8" name="Google Shape;328;p51"/>
          <p:cNvCxnSpPr/>
          <p:nvPr/>
        </p:nvCxnSpPr>
        <p:spPr>
          <a:xfrm>
            <a:off x="14268420" y="6470710"/>
            <a:ext cx="9243" cy="3027576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9" name="Google Shape;329;p51"/>
          <p:cNvSpPr/>
          <p:nvPr/>
        </p:nvSpPr>
        <p:spPr>
          <a:xfrm>
            <a:off x="910636" y="2745369"/>
            <a:ext cx="494907" cy="49490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endParaRPr sz="2000" b="1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0" name="Google Shape;330;p51"/>
          <p:cNvSpPr/>
          <p:nvPr/>
        </p:nvSpPr>
        <p:spPr>
          <a:xfrm>
            <a:off x="9901425" y="2745369"/>
            <a:ext cx="494907" cy="49490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endParaRPr sz="2000" b="1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1" name="Google Shape;331;p51"/>
          <p:cNvSpPr txBox="1">
            <a:spLocks noGrp="1"/>
          </p:cNvSpPr>
          <p:nvPr>
            <p:ph type="body" idx="9"/>
          </p:nvPr>
        </p:nvSpPr>
        <p:spPr>
          <a:xfrm>
            <a:off x="5549870" y="6713160"/>
            <a:ext cx="3708230" cy="382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51"/>
          <p:cNvSpPr txBox="1">
            <a:spLocks noGrp="1"/>
          </p:cNvSpPr>
          <p:nvPr>
            <p:ph type="body" idx="13"/>
          </p:nvPr>
        </p:nvSpPr>
        <p:spPr>
          <a:xfrm>
            <a:off x="10163490" y="6713160"/>
            <a:ext cx="3708230" cy="382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3" name="Google Shape;333;p51"/>
          <p:cNvSpPr txBox="1">
            <a:spLocks noGrp="1"/>
          </p:cNvSpPr>
          <p:nvPr>
            <p:ph type="body" idx="14"/>
          </p:nvPr>
        </p:nvSpPr>
        <p:spPr>
          <a:xfrm>
            <a:off x="14565086" y="6713160"/>
            <a:ext cx="3708230" cy="382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51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51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-2_Картинка и текст">
  <p:cSld name="14-2_Картинка и текст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2"/>
          <p:cNvSpPr txBox="1">
            <a:spLocks noGrp="1"/>
          </p:cNvSpPr>
          <p:nvPr>
            <p:ph type="body" idx="1"/>
          </p:nvPr>
        </p:nvSpPr>
        <p:spPr>
          <a:xfrm>
            <a:off x="9632987" y="2484129"/>
            <a:ext cx="7883833" cy="36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8" name="Google Shape;338;p52"/>
          <p:cNvSpPr txBox="1">
            <a:spLocks noGrp="1"/>
          </p:cNvSpPr>
          <p:nvPr>
            <p:ph type="body" idx="2"/>
          </p:nvPr>
        </p:nvSpPr>
        <p:spPr>
          <a:xfrm>
            <a:off x="9632987" y="2003998"/>
            <a:ext cx="7883833" cy="480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9" name="Google Shape;339;p52"/>
          <p:cNvSpPr txBox="1">
            <a:spLocks noGrp="1"/>
          </p:cNvSpPr>
          <p:nvPr>
            <p:ph type="body" idx="3"/>
          </p:nvPr>
        </p:nvSpPr>
        <p:spPr>
          <a:xfrm>
            <a:off x="9632987" y="4478541"/>
            <a:ext cx="7883833" cy="36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0" name="Google Shape;340;p52"/>
          <p:cNvSpPr txBox="1">
            <a:spLocks noGrp="1"/>
          </p:cNvSpPr>
          <p:nvPr>
            <p:ph type="body" idx="4"/>
          </p:nvPr>
        </p:nvSpPr>
        <p:spPr>
          <a:xfrm>
            <a:off x="9632987" y="3998410"/>
            <a:ext cx="7883833" cy="480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1" name="Google Shape;341;p52"/>
          <p:cNvSpPr txBox="1">
            <a:spLocks noGrp="1"/>
          </p:cNvSpPr>
          <p:nvPr>
            <p:ph type="body" idx="5"/>
          </p:nvPr>
        </p:nvSpPr>
        <p:spPr>
          <a:xfrm>
            <a:off x="9632987" y="6590742"/>
            <a:ext cx="7905493" cy="36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2" name="Google Shape;342;p52"/>
          <p:cNvSpPr txBox="1">
            <a:spLocks noGrp="1"/>
          </p:cNvSpPr>
          <p:nvPr>
            <p:ph type="body" idx="6"/>
          </p:nvPr>
        </p:nvSpPr>
        <p:spPr>
          <a:xfrm>
            <a:off x="9632987" y="6110611"/>
            <a:ext cx="7883833" cy="480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3" name="Google Shape;343;p52"/>
          <p:cNvSpPr txBox="1">
            <a:spLocks noGrp="1"/>
          </p:cNvSpPr>
          <p:nvPr>
            <p:ph type="body" idx="7"/>
          </p:nvPr>
        </p:nvSpPr>
        <p:spPr>
          <a:xfrm>
            <a:off x="9632987" y="8783112"/>
            <a:ext cx="7883833" cy="36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4" name="Google Shape;344;p52"/>
          <p:cNvSpPr txBox="1">
            <a:spLocks noGrp="1"/>
          </p:cNvSpPr>
          <p:nvPr>
            <p:ph type="body" idx="8"/>
          </p:nvPr>
        </p:nvSpPr>
        <p:spPr>
          <a:xfrm>
            <a:off x="9632987" y="8302981"/>
            <a:ext cx="7883833" cy="480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52"/>
          <p:cNvSpPr/>
          <p:nvPr/>
        </p:nvSpPr>
        <p:spPr>
          <a:xfrm>
            <a:off x="0" y="0"/>
            <a:ext cx="7563556" cy="113093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52"/>
          <p:cNvSpPr>
            <a:spLocks noGrp="1"/>
          </p:cNvSpPr>
          <p:nvPr>
            <p:ph type="pic" idx="9"/>
          </p:nvPr>
        </p:nvSpPr>
        <p:spPr>
          <a:xfrm>
            <a:off x="2744002" y="1936030"/>
            <a:ext cx="5291924" cy="7937885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47" name="Google Shape;347;p52"/>
          <p:cNvCxnSpPr/>
          <p:nvPr/>
        </p:nvCxnSpPr>
        <p:spPr>
          <a:xfrm rot="10800000">
            <a:off x="0" y="800936"/>
            <a:ext cx="480060" cy="0"/>
          </a:xfrm>
          <a:prstGeom prst="straightConnector1">
            <a:avLst/>
          </a:prstGeom>
          <a:noFill/>
          <a:ln w="38100" cap="flat" cmpd="sng">
            <a:solidFill>
              <a:srgbClr val="F3F2F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8" name="Google Shape;348;p52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9" name="Google Shape;349;p52"/>
          <p:cNvCxnSpPr/>
          <p:nvPr/>
        </p:nvCxnSpPr>
        <p:spPr>
          <a:xfrm rot="10800000">
            <a:off x="0" y="800936"/>
            <a:ext cx="48006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0" name="Google Shape;350;p52"/>
          <p:cNvSpPr>
            <a:spLocks noGrp="1"/>
          </p:cNvSpPr>
          <p:nvPr>
            <p:ph type="pic" idx="13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51" name="Google Shape;351;p52"/>
          <p:cNvCxnSpPr/>
          <p:nvPr/>
        </p:nvCxnSpPr>
        <p:spPr>
          <a:xfrm>
            <a:off x="14631977" y="6470710"/>
            <a:ext cx="9243" cy="3027576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2" name="Google Shape;352;p52"/>
          <p:cNvSpPr txBox="1">
            <a:spLocks noGrp="1"/>
          </p:cNvSpPr>
          <p:nvPr>
            <p:ph type="title"/>
          </p:nvPr>
        </p:nvSpPr>
        <p:spPr>
          <a:xfrm>
            <a:off x="813826" y="561646"/>
            <a:ext cx="5591472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52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2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Титульный с фото на весь экран">
  <p:cSld name="16_Титульный с фото на весь экран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3"/>
          <p:cNvSpPr>
            <a:spLocks noGrp="1"/>
          </p:cNvSpPr>
          <p:nvPr>
            <p:ph type="pic" idx="2"/>
          </p:nvPr>
        </p:nvSpPr>
        <p:spPr>
          <a:xfrm>
            <a:off x="-5" y="0"/>
            <a:ext cx="20104104" cy="1130935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53"/>
          <p:cNvSpPr/>
          <p:nvPr/>
        </p:nvSpPr>
        <p:spPr>
          <a:xfrm>
            <a:off x="-2" y="8084638"/>
            <a:ext cx="7315201" cy="2259080"/>
          </a:xfrm>
          <a:prstGeom prst="snip1Rect">
            <a:avLst>
              <a:gd name="adj" fmla="val 22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75350" tIns="75350" rIns="75350" bIns="753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68"/>
              <a:buFont typeface="Arial"/>
              <a:buNone/>
            </a:pPr>
            <a:endParaRPr sz="2968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53"/>
          <p:cNvSpPr txBox="1">
            <a:spLocks noGrp="1"/>
          </p:cNvSpPr>
          <p:nvPr>
            <p:ph type="title"/>
          </p:nvPr>
        </p:nvSpPr>
        <p:spPr>
          <a:xfrm>
            <a:off x="732208" y="5543003"/>
            <a:ext cx="10438895" cy="2166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8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53"/>
          <p:cNvSpPr>
            <a:spLocks noGrp="1"/>
          </p:cNvSpPr>
          <p:nvPr>
            <p:ph type="pic" idx="3"/>
          </p:nvPr>
        </p:nvSpPr>
        <p:spPr>
          <a:xfrm>
            <a:off x="732207" y="8419273"/>
            <a:ext cx="6142317" cy="1589809"/>
          </a:xfrm>
          <a:prstGeom prst="rect">
            <a:avLst/>
          </a:prstGeom>
          <a:noFill/>
          <a:ln>
            <a:noFill/>
          </a:ln>
        </p:spPr>
      </p:sp>
      <p:sp>
        <p:nvSpPr>
          <p:cNvPr id="360" name="Google Shape;360;p53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Спикер">
  <p:cSld name="17_Спикер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4"/>
          <p:cNvSpPr>
            <a:spLocks noGrp="1"/>
          </p:cNvSpPr>
          <p:nvPr>
            <p:ph type="pic" idx="2"/>
          </p:nvPr>
        </p:nvSpPr>
        <p:spPr>
          <a:xfrm>
            <a:off x="7050204" y="1192175"/>
            <a:ext cx="2625974" cy="2619688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p54"/>
          <p:cNvSpPr txBox="1">
            <a:spLocks noGrp="1"/>
          </p:cNvSpPr>
          <p:nvPr>
            <p:ph type="body" idx="1"/>
          </p:nvPr>
        </p:nvSpPr>
        <p:spPr>
          <a:xfrm>
            <a:off x="7045353" y="9770528"/>
            <a:ext cx="1214602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54"/>
          <p:cNvSpPr txBox="1">
            <a:spLocks noGrp="1"/>
          </p:cNvSpPr>
          <p:nvPr>
            <p:ph type="body" idx="3"/>
          </p:nvPr>
        </p:nvSpPr>
        <p:spPr>
          <a:xfrm>
            <a:off x="7045353" y="10130095"/>
            <a:ext cx="1214602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54"/>
          <p:cNvSpPr>
            <a:spLocks noGrp="1"/>
          </p:cNvSpPr>
          <p:nvPr>
            <p:ph type="pic" idx="4"/>
          </p:nvPr>
        </p:nvSpPr>
        <p:spPr>
          <a:xfrm>
            <a:off x="335358" y="0"/>
            <a:ext cx="5882260" cy="1130935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54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54"/>
          <p:cNvSpPr>
            <a:spLocks noGrp="1"/>
          </p:cNvSpPr>
          <p:nvPr>
            <p:ph type="pic" idx="5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54"/>
          <p:cNvSpPr txBox="1">
            <a:spLocks noGrp="1"/>
          </p:cNvSpPr>
          <p:nvPr>
            <p:ph type="title"/>
          </p:nvPr>
        </p:nvSpPr>
        <p:spPr>
          <a:xfrm>
            <a:off x="7045353" y="4664303"/>
            <a:ext cx="12146029" cy="4292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2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54"/>
          <p:cNvSpPr/>
          <p:nvPr/>
        </p:nvSpPr>
        <p:spPr>
          <a:xfrm>
            <a:off x="0" y="0"/>
            <a:ext cx="335357" cy="113093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54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54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_Программа">
  <p:cSld name="18_Программа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5"/>
          <p:cNvSpPr txBox="1">
            <a:spLocks noGrp="1"/>
          </p:cNvSpPr>
          <p:nvPr>
            <p:ph type="body" idx="1"/>
          </p:nvPr>
        </p:nvSpPr>
        <p:spPr>
          <a:xfrm>
            <a:off x="5257917" y="8921329"/>
            <a:ext cx="788383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4" name="Google Shape;374;p55"/>
          <p:cNvSpPr/>
          <p:nvPr/>
        </p:nvSpPr>
        <p:spPr>
          <a:xfrm>
            <a:off x="-12043169" y="-3111953"/>
            <a:ext cx="17533256" cy="17533256"/>
          </a:xfrm>
          <a:prstGeom prst="arc">
            <a:avLst>
              <a:gd name="adj1" fmla="val 16200000"/>
              <a:gd name="adj2" fmla="val 5515506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55"/>
          <p:cNvSpPr/>
          <p:nvPr/>
        </p:nvSpPr>
        <p:spPr>
          <a:xfrm>
            <a:off x="4670330" y="8921329"/>
            <a:ext cx="253880" cy="253878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55"/>
          <p:cNvSpPr txBox="1">
            <a:spLocks noGrp="1"/>
          </p:cNvSpPr>
          <p:nvPr>
            <p:ph type="title"/>
          </p:nvPr>
        </p:nvSpPr>
        <p:spPr>
          <a:xfrm>
            <a:off x="6770761" y="4300457"/>
            <a:ext cx="7936757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55"/>
          <p:cNvSpPr/>
          <p:nvPr/>
        </p:nvSpPr>
        <p:spPr>
          <a:xfrm>
            <a:off x="3970592" y="10259323"/>
            <a:ext cx="253880" cy="253878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55"/>
          <p:cNvSpPr/>
          <p:nvPr/>
        </p:nvSpPr>
        <p:spPr>
          <a:xfrm>
            <a:off x="5334119" y="4873088"/>
            <a:ext cx="253880" cy="253878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55"/>
          <p:cNvSpPr/>
          <p:nvPr/>
        </p:nvSpPr>
        <p:spPr>
          <a:xfrm>
            <a:off x="4670330" y="8921329"/>
            <a:ext cx="253880" cy="253878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55"/>
          <p:cNvSpPr txBox="1">
            <a:spLocks noGrp="1"/>
          </p:cNvSpPr>
          <p:nvPr>
            <p:ph type="body" idx="2"/>
          </p:nvPr>
        </p:nvSpPr>
        <p:spPr>
          <a:xfrm>
            <a:off x="4721068" y="10244109"/>
            <a:ext cx="788383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55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-1_Ключевая мысль">
  <p:cSld name="5-1_Ключевая мысль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8"/>
          <p:cNvSpPr txBox="1">
            <a:spLocks noGrp="1"/>
          </p:cNvSpPr>
          <p:nvPr>
            <p:ph type="title"/>
          </p:nvPr>
        </p:nvSpPr>
        <p:spPr>
          <a:xfrm>
            <a:off x="5194546" y="3960775"/>
            <a:ext cx="10546622" cy="2818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36"/>
              <a:buNone/>
              <a:defRPr sz="6596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36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36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36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36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36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36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36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36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8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38"/>
          <p:cNvSpPr>
            <a:spLocks noGrp="1"/>
          </p:cNvSpPr>
          <p:nvPr>
            <p:ph type="pic" idx="2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4" name="Google Shape;64;p38"/>
          <p:cNvCxnSpPr/>
          <p:nvPr/>
        </p:nvCxnSpPr>
        <p:spPr>
          <a:xfrm>
            <a:off x="4362932" y="3612315"/>
            <a:ext cx="0" cy="366903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Google Shape;65;p38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38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Пользовательский макет">
  <p:cSld name="17_Пользовательский макет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6"/>
          <p:cNvSpPr/>
          <p:nvPr/>
        </p:nvSpPr>
        <p:spPr>
          <a:xfrm>
            <a:off x="-12043169" y="-3111953"/>
            <a:ext cx="17533256" cy="17533256"/>
          </a:xfrm>
          <a:prstGeom prst="arc">
            <a:avLst>
              <a:gd name="adj1" fmla="val 16200000"/>
              <a:gd name="adj2" fmla="val 5515506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56"/>
          <p:cNvSpPr/>
          <p:nvPr/>
        </p:nvSpPr>
        <p:spPr>
          <a:xfrm>
            <a:off x="4670330" y="8921329"/>
            <a:ext cx="253880" cy="253878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56"/>
          <p:cNvSpPr txBox="1">
            <a:spLocks noGrp="1"/>
          </p:cNvSpPr>
          <p:nvPr>
            <p:ph type="title"/>
          </p:nvPr>
        </p:nvSpPr>
        <p:spPr>
          <a:xfrm>
            <a:off x="6770761" y="4300457"/>
            <a:ext cx="7936757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56"/>
          <p:cNvSpPr/>
          <p:nvPr/>
        </p:nvSpPr>
        <p:spPr>
          <a:xfrm>
            <a:off x="5334119" y="4873088"/>
            <a:ext cx="253880" cy="253878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56"/>
          <p:cNvSpPr/>
          <p:nvPr/>
        </p:nvSpPr>
        <p:spPr>
          <a:xfrm>
            <a:off x="4670330" y="8921329"/>
            <a:ext cx="253880" cy="253878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56"/>
          <p:cNvSpPr/>
          <p:nvPr/>
        </p:nvSpPr>
        <p:spPr>
          <a:xfrm>
            <a:off x="4557843" y="1934087"/>
            <a:ext cx="253880" cy="253878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56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90" name="Google Shape;390;p56"/>
          <p:cNvSpPr txBox="1">
            <a:spLocks noGrp="1"/>
          </p:cNvSpPr>
          <p:nvPr>
            <p:ph type="body" idx="1"/>
          </p:nvPr>
        </p:nvSpPr>
        <p:spPr>
          <a:xfrm>
            <a:off x="5257917" y="8921329"/>
            <a:ext cx="788383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1" name="Google Shape;391;p56"/>
          <p:cNvSpPr txBox="1">
            <a:spLocks noGrp="1"/>
          </p:cNvSpPr>
          <p:nvPr>
            <p:ph type="body" idx="2"/>
          </p:nvPr>
        </p:nvSpPr>
        <p:spPr>
          <a:xfrm>
            <a:off x="4721068" y="10244109"/>
            <a:ext cx="788383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2" name="Google Shape;392;p56"/>
          <p:cNvSpPr/>
          <p:nvPr/>
        </p:nvSpPr>
        <p:spPr>
          <a:xfrm>
            <a:off x="3970592" y="10259323"/>
            <a:ext cx="253880" cy="253878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56"/>
          <p:cNvSpPr txBox="1">
            <a:spLocks noGrp="1"/>
          </p:cNvSpPr>
          <p:nvPr>
            <p:ph type="body" idx="3"/>
          </p:nvPr>
        </p:nvSpPr>
        <p:spPr>
          <a:xfrm>
            <a:off x="5257916" y="1852707"/>
            <a:ext cx="788383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-2_Программа">
  <p:cSld name="18-2_Программа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7"/>
          <p:cNvSpPr/>
          <p:nvPr/>
        </p:nvSpPr>
        <p:spPr>
          <a:xfrm>
            <a:off x="-12043169" y="-3111953"/>
            <a:ext cx="17533256" cy="17533256"/>
          </a:xfrm>
          <a:prstGeom prst="arc">
            <a:avLst>
              <a:gd name="adj1" fmla="val 16200000"/>
              <a:gd name="adj2" fmla="val 5515506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57"/>
          <p:cNvSpPr/>
          <p:nvPr/>
        </p:nvSpPr>
        <p:spPr>
          <a:xfrm>
            <a:off x="4670330" y="8921329"/>
            <a:ext cx="253880" cy="253878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57"/>
          <p:cNvSpPr txBox="1">
            <a:spLocks noGrp="1"/>
          </p:cNvSpPr>
          <p:nvPr>
            <p:ph type="title"/>
          </p:nvPr>
        </p:nvSpPr>
        <p:spPr>
          <a:xfrm>
            <a:off x="6770761" y="4300457"/>
            <a:ext cx="7936757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57"/>
          <p:cNvSpPr/>
          <p:nvPr/>
        </p:nvSpPr>
        <p:spPr>
          <a:xfrm>
            <a:off x="5334119" y="4873088"/>
            <a:ext cx="253880" cy="253878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57"/>
          <p:cNvSpPr/>
          <p:nvPr/>
        </p:nvSpPr>
        <p:spPr>
          <a:xfrm>
            <a:off x="4670330" y="8921329"/>
            <a:ext cx="253880" cy="253878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57"/>
          <p:cNvSpPr/>
          <p:nvPr/>
        </p:nvSpPr>
        <p:spPr>
          <a:xfrm>
            <a:off x="4557843" y="1934087"/>
            <a:ext cx="253880" cy="253878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57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02" name="Google Shape;402;p57"/>
          <p:cNvSpPr txBox="1">
            <a:spLocks noGrp="1"/>
          </p:cNvSpPr>
          <p:nvPr>
            <p:ph type="body" idx="1"/>
          </p:nvPr>
        </p:nvSpPr>
        <p:spPr>
          <a:xfrm>
            <a:off x="5257917" y="8921329"/>
            <a:ext cx="788383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57"/>
          <p:cNvSpPr txBox="1">
            <a:spLocks noGrp="1"/>
          </p:cNvSpPr>
          <p:nvPr>
            <p:ph type="body" idx="2"/>
          </p:nvPr>
        </p:nvSpPr>
        <p:spPr>
          <a:xfrm>
            <a:off x="5257916" y="1852707"/>
            <a:ext cx="788383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-3_Программа">
  <p:cSld name="18-3_Программа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8"/>
          <p:cNvSpPr/>
          <p:nvPr/>
        </p:nvSpPr>
        <p:spPr>
          <a:xfrm>
            <a:off x="-12043169" y="-3111953"/>
            <a:ext cx="17533256" cy="17533256"/>
          </a:xfrm>
          <a:prstGeom prst="arc">
            <a:avLst>
              <a:gd name="adj1" fmla="val 16200000"/>
              <a:gd name="adj2" fmla="val 5515506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58"/>
          <p:cNvSpPr txBox="1">
            <a:spLocks noGrp="1"/>
          </p:cNvSpPr>
          <p:nvPr>
            <p:ph type="title"/>
          </p:nvPr>
        </p:nvSpPr>
        <p:spPr>
          <a:xfrm>
            <a:off x="6770761" y="4300457"/>
            <a:ext cx="7936757" cy="27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8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58"/>
          <p:cNvSpPr/>
          <p:nvPr/>
        </p:nvSpPr>
        <p:spPr>
          <a:xfrm>
            <a:off x="5334119" y="4873088"/>
            <a:ext cx="253880" cy="253878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58"/>
          <p:cNvSpPr/>
          <p:nvPr/>
        </p:nvSpPr>
        <p:spPr>
          <a:xfrm>
            <a:off x="4557843" y="1934087"/>
            <a:ext cx="253880" cy="253878"/>
          </a:xfrm>
          <a:prstGeom prst="ellipse">
            <a:avLst/>
          </a:prstGeom>
          <a:solidFill>
            <a:schemeClr val="accen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8"/>
          <p:cNvSpPr txBox="1">
            <a:spLocks noGrp="1"/>
          </p:cNvSpPr>
          <p:nvPr>
            <p:ph type="body" idx="1"/>
          </p:nvPr>
        </p:nvSpPr>
        <p:spPr>
          <a:xfrm>
            <a:off x="5257916" y="1852707"/>
            <a:ext cx="788383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58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Текст и картинка">
  <p:cSld name="11_Текст и картинка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9"/>
          <p:cNvSpPr>
            <a:spLocks noGrp="1"/>
          </p:cNvSpPr>
          <p:nvPr>
            <p:ph type="pic" idx="2"/>
          </p:nvPr>
        </p:nvSpPr>
        <p:spPr>
          <a:xfrm>
            <a:off x="12323881" y="0"/>
            <a:ext cx="7780219" cy="1130935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39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91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9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" name="Google Shape;71;p39"/>
          <p:cNvCxnSpPr/>
          <p:nvPr/>
        </p:nvCxnSpPr>
        <p:spPr>
          <a:xfrm rot="10800000">
            <a:off x="0" y="800936"/>
            <a:ext cx="48006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2" name="Google Shape;72;p39"/>
          <p:cNvSpPr>
            <a:spLocks noGrp="1"/>
          </p:cNvSpPr>
          <p:nvPr>
            <p:ph type="pic" idx="3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39"/>
          <p:cNvSpPr txBox="1"/>
          <p:nvPr/>
        </p:nvSpPr>
        <p:spPr>
          <a:xfrm>
            <a:off x="809224" y="7420443"/>
            <a:ext cx="10012969" cy="1497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b="0" i="0" u="none" strike="noStrike" cap="none">
              <a:solidFill>
                <a:srgbClr val="42465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4" name="Google Shape;74;p39"/>
          <p:cNvSpPr txBox="1">
            <a:spLocks noGrp="1"/>
          </p:cNvSpPr>
          <p:nvPr>
            <p:ph type="body" idx="1"/>
          </p:nvPr>
        </p:nvSpPr>
        <p:spPr>
          <a:xfrm>
            <a:off x="813899" y="6304508"/>
            <a:ext cx="983232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39"/>
          <p:cNvSpPr txBox="1">
            <a:spLocks noGrp="1"/>
          </p:cNvSpPr>
          <p:nvPr>
            <p:ph type="body" idx="4"/>
          </p:nvPr>
        </p:nvSpPr>
        <p:spPr>
          <a:xfrm>
            <a:off x="813899" y="7208077"/>
            <a:ext cx="9832329" cy="5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39"/>
          <p:cNvSpPr txBox="1">
            <a:spLocks noGrp="1"/>
          </p:cNvSpPr>
          <p:nvPr>
            <p:ph type="body" idx="5"/>
          </p:nvPr>
        </p:nvSpPr>
        <p:spPr>
          <a:xfrm>
            <a:off x="813899" y="2595449"/>
            <a:ext cx="983232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39"/>
          <p:cNvSpPr txBox="1">
            <a:spLocks noGrp="1"/>
          </p:cNvSpPr>
          <p:nvPr>
            <p:ph type="body" idx="6"/>
          </p:nvPr>
        </p:nvSpPr>
        <p:spPr>
          <a:xfrm>
            <a:off x="813899" y="3499018"/>
            <a:ext cx="9832329" cy="5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39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9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ользовательский макет">
  <p:cSld name="Пользовательский макет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1"/>
          <p:cNvSpPr txBox="1">
            <a:spLocks noGrp="1"/>
          </p:cNvSpPr>
          <p:nvPr>
            <p:ph type="sldNum" idx="12"/>
          </p:nvPr>
        </p:nvSpPr>
        <p:spPr>
          <a:xfrm>
            <a:off x="19241028" y="10488969"/>
            <a:ext cx="281305" cy="267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25400" marR="0" lvl="0" indent="0" algn="l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25400" marR="0" lvl="1" indent="0" algn="l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25400" marR="0" lvl="2" indent="0" algn="l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5400" marR="0" lvl="3" indent="0" algn="l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5400" marR="0" lvl="4" indent="0" algn="l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400" marR="0" lvl="5" indent="0" algn="l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5400" marR="0" lvl="6" indent="0" algn="l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25400" marR="0" lvl="7" indent="0" algn="l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25400" marR="0" lvl="8" indent="0" algn="l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254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41"/>
          <p:cNvSpPr txBox="1">
            <a:spLocks noGrp="1"/>
          </p:cNvSpPr>
          <p:nvPr>
            <p:ph type="title"/>
          </p:nvPr>
        </p:nvSpPr>
        <p:spPr>
          <a:xfrm>
            <a:off x="1038844" y="1027044"/>
            <a:ext cx="18028639" cy="812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277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1"/>
          <p:cNvSpPr txBox="1">
            <a:spLocks noGrp="1"/>
          </p:cNvSpPr>
          <p:nvPr>
            <p:ph type="body" idx="1"/>
          </p:nvPr>
        </p:nvSpPr>
        <p:spPr>
          <a:xfrm>
            <a:off x="1038844" y="3010591"/>
            <a:ext cx="18028639" cy="71756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Текст и картинка ">
  <p:cSld name="4_Текст и картинка 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0"/>
          <p:cNvSpPr>
            <a:spLocks noGrp="1"/>
          </p:cNvSpPr>
          <p:nvPr>
            <p:ph type="pic" idx="2"/>
          </p:nvPr>
        </p:nvSpPr>
        <p:spPr>
          <a:xfrm>
            <a:off x="12323881" y="0"/>
            <a:ext cx="7780219" cy="1130935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40"/>
          <p:cNvSpPr txBox="1">
            <a:spLocks noGrp="1"/>
          </p:cNvSpPr>
          <p:nvPr>
            <p:ph type="body" idx="1"/>
          </p:nvPr>
        </p:nvSpPr>
        <p:spPr>
          <a:xfrm>
            <a:off x="942494" y="5444827"/>
            <a:ext cx="11162420" cy="3462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40"/>
          <p:cNvSpPr txBox="1">
            <a:spLocks noGrp="1"/>
          </p:cNvSpPr>
          <p:nvPr>
            <p:ph type="body" idx="3"/>
          </p:nvPr>
        </p:nvSpPr>
        <p:spPr>
          <a:xfrm>
            <a:off x="809222" y="2595449"/>
            <a:ext cx="11295691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40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91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0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7" name="Google Shape;97;p40"/>
          <p:cNvCxnSpPr/>
          <p:nvPr/>
        </p:nvCxnSpPr>
        <p:spPr>
          <a:xfrm rot="10800000">
            <a:off x="0" y="800936"/>
            <a:ext cx="48006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8" name="Google Shape;98;p40"/>
          <p:cNvSpPr>
            <a:spLocks noGrp="1"/>
          </p:cNvSpPr>
          <p:nvPr>
            <p:ph type="pic" idx="4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40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40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">
  <p:cSld name="1_Титульный слайд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4"/>
          <p:cNvSpPr txBox="1">
            <a:spLocks noGrp="1"/>
          </p:cNvSpPr>
          <p:nvPr>
            <p:ph type="title"/>
          </p:nvPr>
        </p:nvSpPr>
        <p:spPr>
          <a:xfrm>
            <a:off x="1357494" y="4627054"/>
            <a:ext cx="12446640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900" b="0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4"/>
          <p:cNvSpPr txBox="1">
            <a:spLocks noGrp="1"/>
          </p:cNvSpPr>
          <p:nvPr>
            <p:ph type="body" idx="1"/>
          </p:nvPr>
        </p:nvSpPr>
        <p:spPr>
          <a:xfrm>
            <a:off x="2516605" y="7809274"/>
            <a:ext cx="5650334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34"/>
          <p:cNvSpPr>
            <a:spLocks noGrp="1"/>
          </p:cNvSpPr>
          <p:nvPr>
            <p:ph type="pic" idx="2"/>
          </p:nvPr>
        </p:nvSpPr>
        <p:spPr>
          <a:xfrm>
            <a:off x="14863763" y="0"/>
            <a:ext cx="5240337" cy="1130935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34"/>
          <p:cNvSpPr>
            <a:spLocks noGrp="1"/>
          </p:cNvSpPr>
          <p:nvPr>
            <p:ph type="pic" idx="3"/>
          </p:nvPr>
        </p:nvSpPr>
        <p:spPr>
          <a:xfrm>
            <a:off x="1212850" y="543395"/>
            <a:ext cx="2036763" cy="1016638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34"/>
          <p:cNvSpPr>
            <a:spLocks noGrp="1"/>
          </p:cNvSpPr>
          <p:nvPr>
            <p:ph type="pic" idx="4"/>
          </p:nvPr>
        </p:nvSpPr>
        <p:spPr>
          <a:xfrm>
            <a:off x="3602516" y="543395"/>
            <a:ext cx="2036763" cy="1016638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34"/>
          <p:cNvSpPr/>
          <p:nvPr/>
        </p:nvSpPr>
        <p:spPr>
          <a:xfrm>
            <a:off x="-1" y="10233405"/>
            <a:ext cx="3832560" cy="1075945"/>
          </a:xfrm>
          <a:prstGeom prst="snip1Rect">
            <a:avLst>
              <a:gd name="adj" fmla="val 223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75350" tIns="75350" rIns="75350" bIns="753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68"/>
              <a:buFont typeface="Arial"/>
              <a:buNone/>
            </a:pPr>
            <a:endParaRPr sz="2968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4"/>
          <p:cNvSpPr/>
          <p:nvPr/>
        </p:nvSpPr>
        <p:spPr>
          <a:xfrm>
            <a:off x="1357494" y="7855408"/>
            <a:ext cx="814206" cy="414759"/>
          </a:xfrm>
          <a:custGeom>
            <a:avLst/>
            <a:gdLst/>
            <a:ahLst/>
            <a:cxnLst/>
            <a:rect l="l" t="t" r="r" b="b"/>
            <a:pathLst>
              <a:path w="70504" h="35915" extrusionOk="0">
                <a:moveTo>
                  <a:pt x="51105" y="1"/>
                </a:moveTo>
                <a:lnTo>
                  <a:pt x="46509" y="4987"/>
                </a:lnTo>
                <a:lnTo>
                  <a:pt x="56870" y="14647"/>
                </a:lnTo>
                <a:lnTo>
                  <a:pt x="1" y="14647"/>
                </a:lnTo>
                <a:lnTo>
                  <a:pt x="1" y="21424"/>
                </a:lnTo>
                <a:lnTo>
                  <a:pt x="56870" y="21424"/>
                </a:lnTo>
                <a:lnTo>
                  <a:pt x="46509" y="31006"/>
                </a:lnTo>
                <a:lnTo>
                  <a:pt x="51105" y="35914"/>
                </a:lnTo>
                <a:lnTo>
                  <a:pt x="70503" y="17996"/>
                </a:lnTo>
                <a:lnTo>
                  <a:pt x="511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50750" tIns="150750" rIns="150750" bIns="150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9"/>
              <a:buFont typeface="Arial"/>
              <a:buNone/>
            </a:pPr>
            <a:endParaRPr sz="2309" b="0" i="0" u="none" strike="noStrike" cap="none">
              <a:solidFill>
                <a:srgbClr val="0452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4"/>
          <p:cNvSpPr txBox="1">
            <a:spLocks noGrp="1"/>
          </p:cNvSpPr>
          <p:nvPr>
            <p:ph type="body" idx="5"/>
          </p:nvPr>
        </p:nvSpPr>
        <p:spPr>
          <a:xfrm>
            <a:off x="189422" y="10534040"/>
            <a:ext cx="3413094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3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34"/>
          <p:cNvSpPr>
            <a:spLocks noGrp="1"/>
          </p:cNvSpPr>
          <p:nvPr>
            <p:ph type="pic" idx="6"/>
          </p:nvPr>
        </p:nvSpPr>
        <p:spPr>
          <a:xfrm>
            <a:off x="5992182" y="543395"/>
            <a:ext cx="2036763" cy="1016638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34"/>
          <p:cNvSpPr>
            <a:spLocks noGrp="1"/>
          </p:cNvSpPr>
          <p:nvPr>
            <p:ph type="pic" idx="7"/>
          </p:nvPr>
        </p:nvSpPr>
        <p:spPr>
          <a:xfrm>
            <a:off x="8381848" y="543395"/>
            <a:ext cx="2036763" cy="1016638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34"/>
          <p:cNvSpPr/>
          <p:nvPr/>
        </p:nvSpPr>
        <p:spPr>
          <a:xfrm>
            <a:off x="1357494" y="7855408"/>
            <a:ext cx="814206" cy="414759"/>
          </a:xfrm>
          <a:custGeom>
            <a:avLst/>
            <a:gdLst/>
            <a:ahLst/>
            <a:cxnLst/>
            <a:rect l="l" t="t" r="r" b="b"/>
            <a:pathLst>
              <a:path w="70504" h="35915" extrusionOk="0">
                <a:moveTo>
                  <a:pt x="51105" y="1"/>
                </a:moveTo>
                <a:lnTo>
                  <a:pt x="46509" y="4987"/>
                </a:lnTo>
                <a:lnTo>
                  <a:pt x="56870" y="14647"/>
                </a:lnTo>
                <a:lnTo>
                  <a:pt x="1" y="14647"/>
                </a:lnTo>
                <a:lnTo>
                  <a:pt x="1" y="21424"/>
                </a:lnTo>
                <a:lnTo>
                  <a:pt x="56870" y="21424"/>
                </a:lnTo>
                <a:lnTo>
                  <a:pt x="46509" y="31006"/>
                </a:lnTo>
                <a:lnTo>
                  <a:pt x="51105" y="35914"/>
                </a:lnTo>
                <a:lnTo>
                  <a:pt x="70503" y="17996"/>
                </a:lnTo>
                <a:lnTo>
                  <a:pt x="511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50750" tIns="150750" rIns="150750" bIns="150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9"/>
              <a:buFont typeface="Arial"/>
              <a:buNone/>
            </a:pPr>
            <a:endParaRPr sz="2309" b="0" i="0" u="none" strike="noStrike" cap="none">
              <a:solidFill>
                <a:srgbClr val="04523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Цифры и иконка">
  <p:cSld name="2_Цифры и иконка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3"/>
          <p:cNvSpPr txBox="1">
            <a:spLocks noGrp="1"/>
          </p:cNvSpPr>
          <p:nvPr>
            <p:ph type="body" idx="1"/>
          </p:nvPr>
        </p:nvSpPr>
        <p:spPr>
          <a:xfrm>
            <a:off x="7644317" y="7210573"/>
            <a:ext cx="437003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43"/>
          <p:cNvSpPr txBox="1">
            <a:spLocks noGrp="1"/>
          </p:cNvSpPr>
          <p:nvPr>
            <p:ph type="body" idx="2"/>
          </p:nvPr>
        </p:nvSpPr>
        <p:spPr>
          <a:xfrm>
            <a:off x="7720583" y="5823700"/>
            <a:ext cx="416488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" name="Google Shape;116;p43"/>
          <p:cNvSpPr txBox="1">
            <a:spLocks noGrp="1"/>
          </p:cNvSpPr>
          <p:nvPr>
            <p:ph type="body" idx="3"/>
          </p:nvPr>
        </p:nvSpPr>
        <p:spPr>
          <a:xfrm>
            <a:off x="13778977" y="7210573"/>
            <a:ext cx="437003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Google Shape;117;p43"/>
          <p:cNvSpPr txBox="1">
            <a:spLocks noGrp="1"/>
          </p:cNvSpPr>
          <p:nvPr>
            <p:ph type="body" idx="4"/>
          </p:nvPr>
        </p:nvSpPr>
        <p:spPr>
          <a:xfrm>
            <a:off x="13855243" y="5823700"/>
            <a:ext cx="416488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" name="Google Shape;118;p43"/>
          <p:cNvSpPr txBox="1">
            <a:spLocks noGrp="1"/>
          </p:cNvSpPr>
          <p:nvPr>
            <p:ph type="body" idx="5"/>
          </p:nvPr>
        </p:nvSpPr>
        <p:spPr>
          <a:xfrm>
            <a:off x="1509657" y="7210573"/>
            <a:ext cx="437003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" name="Google Shape;119;p43"/>
          <p:cNvSpPr txBox="1">
            <a:spLocks noGrp="1"/>
          </p:cNvSpPr>
          <p:nvPr>
            <p:ph type="body" idx="6"/>
          </p:nvPr>
        </p:nvSpPr>
        <p:spPr>
          <a:xfrm>
            <a:off x="1585923" y="5823700"/>
            <a:ext cx="416488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0" b="1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" name="Google Shape;120;p43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91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43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2" name="Google Shape;122;p43"/>
          <p:cNvCxnSpPr/>
          <p:nvPr/>
        </p:nvCxnSpPr>
        <p:spPr>
          <a:xfrm rot="10800000">
            <a:off x="0" y="800936"/>
            <a:ext cx="48006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3" name="Google Shape;123;p43"/>
          <p:cNvSpPr>
            <a:spLocks noGrp="1"/>
          </p:cNvSpPr>
          <p:nvPr>
            <p:ph type="pic" idx="7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43"/>
          <p:cNvSpPr/>
          <p:nvPr/>
        </p:nvSpPr>
        <p:spPr>
          <a:xfrm>
            <a:off x="985174" y="3227528"/>
            <a:ext cx="5418996" cy="5418996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3F2F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3"/>
          <p:cNvSpPr/>
          <p:nvPr/>
        </p:nvSpPr>
        <p:spPr>
          <a:xfrm>
            <a:off x="7119834" y="3227528"/>
            <a:ext cx="5418996" cy="5418996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3F2F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3"/>
          <p:cNvSpPr/>
          <p:nvPr/>
        </p:nvSpPr>
        <p:spPr>
          <a:xfrm>
            <a:off x="13254494" y="3227528"/>
            <a:ext cx="5418996" cy="5418996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3F2F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43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43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Иконка и текст">
  <p:cSld name="4_Иконка и текст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4"/>
          <p:cNvSpPr txBox="1">
            <a:spLocks noGrp="1"/>
          </p:cNvSpPr>
          <p:nvPr>
            <p:ph type="body" idx="1"/>
          </p:nvPr>
        </p:nvSpPr>
        <p:spPr>
          <a:xfrm>
            <a:off x="7747734" y="5744287"/>
            <a:ext cx="489492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44"/>
          <p:cNvSpPr txBox="1">
            <a:spLocks noGrp="1"/>
          </p:cNvSpPr>
          <p:nvPr>
            <p:ph type="body" idx="2"/>
          </p:nvPr>
        </p:nvSpPr>
        <p:spPr>
          <a:xfrm>
            <a:off x="7747734" y="6017926"/>
            <a:ext cx="489492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" name="Google Shape;132;p44"/>
          <p:cNvSpPr txBox="1">
            <a:spLocks noGrp="1"/>
          </p:cNvSpPr>
          <p:nvPr>
            <p:ph type="body" idx="3"/>
          </p:nvPr>
        </p:nvSpPr>
        <p:spPr>
          <a:xfrm>
            <a:off x="13972856" y="7252748"/>
            <a:ext cx="4974883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Google Shape;133;p44"/>
          <p:cNvSpPr txBox="1">
            <a:spLocks noGrp="1"/>
          </p:cNvSpPr>
          <p:nvPr>
            <p:ph type="body" idx="4"/>
          </p:nvPr>
        </p:nvSpPr>
        <p:spPr>
          <a:xfrm>
            <a:off x="14052816" y="5744287"/>
            <a:ext cx="489492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Google Shape;134;p44"/>
          <p:cNvSpPr txBox="1">
            <a:spLocks noGrp="1"/>
          </p:cNvSpPr>
          <p:nvPr>
            <p:ph type="body" idx="5"/>
          </p:nvPr>
        </p:nvSpPr>
        <p:spPr>
          <a:xfrm>
            <a:off x="14052816" y="6017926"/>
            <a:ext cx="489492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5" name="Google Shape;135;p44"/>
          <p:cNvSpPr txBox="1">
            <a:spLocks noGrp="1"/>
          </p:cNvSpPr>
          <p:nvPr>
            <p:ph type="body" idx="6"/>
          </p:nvPr>
        </p:nvSpPr>
        <p:spPr>
          <a:xfrm>
            <a:off x="1360439" y="7252748"/>
            <a:ext cx="4974883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" name="Google Shape;136;p44"/>
          <p:cNvSpPr txBox="1">
            <a:spLocks noGrp="1"/>
          </p:cNvSpPr>
          <p:nvPr>
            <p:ph type="body" idx="7"/>
          </p:nvPr>
        </p:nvSpPr>
        <p:spPr>
          <a:xfrm>
            <a:off x="1440399" y="5744287"/>
            <a:ext cx="489492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Google Shape;137;p44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0934759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44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9" name="Google Shape;139;p44"/>
          <p:cNvCxnSpPr/>
          <p:nvPr/>
        </p:nvCxnSpPr>
        <p:spPr>
          <a:xfrm rot="10800000">
            <a:off x="0" y="800936"/>
            <a:ext cx="48006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0" name="Google Shape;140;p44"/>
          <p:cNvSpPr>
            <a:spLocks noGrp="1"/>
          </p:cNvSpPr>
          <p:nvPr>
            <p:ph type="pic" idx="8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44"/>
          <p:cNvSpPr txBox="1">
            <a:spLocks noGrp="1"/>
          </p:cNvSpPr>
          <p:nvPr>
            <p:ph type="body" idx="9"/>
          </p:nvPr>
        </p:nvSpPr>
        <p:spPr>
          <a:xfrm>
            <a:off x="1440399" y="6017926"/>
            <a:ext cx="489492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2" name="Google Shape;142;p44"/>
          <p:cNvCxnSpPr/>
          <p:nvPr/>
        </p:nvCxnSpPr>
        <p:spPr>
          <a:xfrm rot="10800000">
            <a:off x="6743700" y="2571750"/>
            <a:ext cx="0" cy="7600950"/>
          </a:xfrm>
          <a:prstGeom prst="straightConnector1">
            <a:avLst/>
          </a:prstGeom>
          <a:noFill/>
          <a:ln w="19050" cap="flat" cmpd="sng">
            <a:solidFill>
              <a:srgbClr val="F3F2F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3" name="Google Shape;143;p44"/>
          <p:cNvCxnSpPr/>
          <p:nvPr/>
        </p:nvCxnSpPr>
        <p:spPr>
          <a:xfrm rot="10800000">
            <a:off x="13247370" y="2571750"/>
            <a:ext cx="0" cy="7600950"/>
          </a:xfrm>
          <a:prstGeom prst="straightConnector1">
            <a:avLst/>
          </a:prstGeom>
          <a:noFill/>
          <a:ln w="19050" cap="flat" cmpd="sng">
            <a:solidFill>
              <a:srgbClr val="F3F2F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4" name="Google Shape;144;p44"/>
          <p:cNvSpPr txBox="1">
            <a:spLocks noGrp="1"/>
          </p:cNvSpPr>
          <p:nvPr>
            <p:ph type="body" idx="13"/>
          </p:nvPr>
        </p:nvSpPr>
        <p:spPr>
          <a:xfrm>
            <a:off x="7667774" y="7252748"/>
            <a:ext cx="4974883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5375" tIns="45700" rIns="7537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Google Shape;145;p44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44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-1_Фото">
  <p:cSld name="7-1_Фото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5"/>
          <p:cNvSpPr txBox="1">
            <a:spLocks noGrp="1"/>
          </p:cNvSpPr>
          <p:nvPr>
            <p:ph type="body" idx="1"/>
          </p:nvPr>
        </p:nvSpPr>
        <p:spPr>
          <a:xfrm>
            <a:off x="1671108" y="9341632"/>
            <a:ext cx="4894923" cy="322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9" name="Google Shape;149;p45"/>
          <p:cNvSpPr/>
          <p:nvPr/>
        </p:nvSpPr>
        <p:spPr>
          <a:xfrm>
            <a:off x="13897975" y="2287478"/>
            <a:ext cx="3508374" cy="3508374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45"/>
          <p:cNvSpPr txBox="1">
            <a:spLocks noGrp="1"/>
          </p:cNvSpPr>
          <p:nvPr>
            <p:ph type="body" idx="2"/>
          </p:nvPr>
        </p:nvSpPr>
        <p:spPr>
          <a:xfrm>
            <a:off x="14104120" y="9341632"/>
            <a:ext cx="4894923" cy="322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1" name="Google Shape;151;p45"/>
          <p:cNvSpPr txBox="1">
            <a:spLocks noGrp="1"/>
          </p:cNvSpPr>
          <p:nvPr>
            <p:ph type="body" idx="3"/>
          </p:nvPr>
        </p:nvSpPr>
        <p:spPr>
          <a:xfrm>
            <a:off x="14096334" y="6544215"/>
            <a:ext cx="489492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45"/>
          <p:cNvSpPr/>
          <p:nvPr/>
        </p:nvSpPr>
        <p:spPr>
          <a:xfrm>
            <a:off x="1395242" y="2287478"/>
            <a:ext cx="3508374" cy="3508374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45"/>
          <p:cNvSpPr/>
          <p:nvPr/>
        </p:nvSpPr>
        <p:spPr>
          <a:xfrm>
            <a:off x="7848140" y="2287478"/>
            <a:ext cx="3508374" cy="3508374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45"/>
          <p:cNvSpPr/>
          <p:nvPr/>
        </p:nvSpPr>
        <p:spPr>
          <a:xfrm>
            <a:off x="15060220" y="5149638"/>
            <a:ext cx="3435939" cy="1007315"/>
          </a:xfrm>
          <a:custGeom>
            <a:avLst/>
            <a:gdLst/>
            <a:ahLst/>
            <a:cxnLst/>
            <a:rect l="l" t="t" r="r" b="b"/>
            <a:pathLst>
              <a:path w="3034487" h="1029086" extrusionOk="0">
                <a:moveTo>
                  <a:pt x="514543" y="0"/>
                </a:moveTo>
                <a:lnTo>
                  <a:pt x="2519944" y="0"/>
                </a:lnTo>
                <a:cubicBezTo>
                  <a:pt x="2804118" y="0"/>
                  <a:pt x="3034487" y="230369"/>
                  <a:pt x="3034487" y="514543"/>
                </a:cubicBezTo>
                <a:cubicBezTo>
                  <a:pt x="3034487" y="798717"/>
                  <a:pt x="2804118" y="1029086"/>
                  <a:pt x="2519944" y="1029086"/>
                </a:cubicBezTo>
                <a:lnTo>
                  <a:pt x="848227" y="1029086"/>
                </a:lnTo>
                <a:lnTo>
                  <a:pt x="514543" y="1029086"/>
                </a:lnTo>
                <a:lnTo>
                  <a:pt x="0" y="1029086"/>
                </a:lnTo>
                <a:lnTo>
                  <a:pt x="0" y="514543"/>
                </a:lnTo>
                <a:lnTo>
                  <a:pt x="0" y="514542"/>
                </a:lnTo>
                <a:lnTo>
                  <a:pt x="0" y="514542"/>
                </a:lnTo>
                <a:lnTo>
                  <a:pt x="10454" y="410845"/>
                </a:lnTo>
                <a:cubicBezTo>
                  <a:pt x="58433" y="176376"/>
                  <a:pt x="265891" y="0"/>
                  <a:pt x="514543" y="0"/>
                </a:cubicBezTo>
                <a:close/>
              </a:path>
            </a:pathLst>
          </a:custGeom>
          <a:solidFill>
            <a:srgbClr val="F3F2F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5" name="Google Shape;155;p45"/>
          <p:cNvCxnSpPr/>
          <p:nvPr/>
        </p:nvCxnSpPr>
        <p:spPr>
          <a:xfrm>
            <a:off x="1395242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6" name="Google Shape;156;p45"/>
          <p:cNvCxnSpPr/>
          <p:nvPr/>
        </p:nvCxnSpPr>
        <p:spPr>
          <a:xfrm>
            <a:off x="7679431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7" name="Google Shape;157;p45"/>
          <p:cNvCxnSpPr/>
          <p:nvPr/>
        </p:nvCxnSpPr>
        <p:spPr>
          <a:xfrm>
            <a:off x="13897975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8" name="Google Shape;158;p45"/>
          <p:cNvSpPr txBox="1">
            <a:spLocks noGrp="1"/>
          </p:cNvSpPr>
          <p:nvPr>
            <p:ph type="body" idx="4"/>
          </p:nvPr>
        </p:nvSpPr>
        <p:spPr>
          <a:xfrm>
            <a:off x="14096332" y="7413049"/>
            <a:ext cx="4894923" cy="421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Google Shape;159;p45"/>
          <p:cNvSpPr txBox="1">
            <a:spLocks noGrp="1"/>
          </p:cNvSpPr>
          <p:nvPr>
            <p:ph type="body" idx="5"/>
          </p:nvPr>
        </p:nvSpPr>
        <p:spPr>
          <a:xfrm>
            <a:off x="15315347" y="5376295"/>
            <a:ext cx="305488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" name="Google Shape;160;p45"/>
          <p:cNvSpPr txBox="1">
            <a:spLocks noGrp="1"/>
          </p:cNvSpPr>
          <p:nvPr>
            <p:ph type="body" idx="6"/>
          </p:nvPr>
        </p:nvSpPr>
        <p:spPr>
          <a:xfrm>
            <a:off x="7924813" y="6544215"/>
            <a:ext cx="489492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1" name="Google Shape;161;p45"/>
          <p:cNvCxnSpPr/>
          <p:nvPr/>
        </p:nvCxnSpPr>
        <p:spPr>
          <a:xfrm>
            <a:off x="7848140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" name="Google Shape;162;p45"/>
          <p:cNvSpPr txBox="1">
            <a:spLocks noGrp="1"/>
          </p:cNvSpPr>
          <p:nvPr>
            <p:ph type="body" idx="7"/>
          </p:nvPr>
        </p:nvSpPr>
        <p:spPr>
          <a:xfrm>
            <a:off x="7924811" y="7413049"/>
            <a:ext cx="4894923" cy="421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45"/>
          <p:cNvSpPr txBox="1">
            <a:spLocks noGrp="1"/>
          </p:cNvSpPr>
          <p:nvPr>
            <p:ph type="body" idx="8"/>
          </p:nvPr>
        </p:nvSpPr>
        <p:spPr>
          <a:xfrm>
            <a:off x="1660224" y="6544215"/>
            <a:ext cx="489492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chemeClr val="accen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4" name="Google Shape;164;p45"/>
          <p:cNvCxnSpPr/>
          <p:nvPr/>
        </p:nvCxnSpPr>
        <p:spPr>
          <a:xfrm>
            <a:off x="1393313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" name="Google Shape;165;p45"/>
          <p:cNvSpPr txBox="1">
            <a:spLocks noGrp="1"/>
          </p:cNvSpPr>
          <p:nvPr>
            <p:ph type="body" idx="9"/>
          </p:nvPr>
        </p:nvSpPr>
        <p:spPr>
          <a:xfrm>
            <a:off x="1660222" y="7413049"/>
            <a:ext cx="4894923" cy="421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45"/>
          <p:cNvSpPr/>
          <p:nvPr/>
        </p:nvSpPr>
        <p:spPr>
          <a:xfrm>
            <a:off x="18537620" y="0"/>
            <a:ext cx="1589809" cy="15898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ABA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45"/>
          <p:cNvSpPr>
            <a:spLocks noGrp="1"/>
          </p:cNvSpPr>
          <p:nvPr>
            <p:ph type="pic" idx="13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45"/>
          <p:cNvSpPr/>
          <p:nvPr/>
        </p:nvSpPr>
        <p:spPr>
          <a:xfrm>
            <a:off x="2555558" y="5149638"/>
            <a:ext cx="3435939" cy="1007315"/>
          </a:xfrm>
          <a:custGeom>
            <a:avLst/>
            <a:gdLst/>
            <a:ahLst/>
            <a:cxnLst/>
            <a:rect l="l" t="t" r="r" b="b"/>
            <a:pathLst>
              <a:path w="3034487" h="1029086" extrusionOk="0">
                <a:moveTo>
                  <a:pt x="514543" y="0"/>
                </a:moveTo>
                <a:lnTo>
                  <a:pt x="2519944" y="0"/>
                </a:lnTo>
                <a:cubicBezTo>
                  <a:pt x="2804118" y="0"/>
                  <a:pt x="3034487" y="230369"/>
                  <a:pt x="3034487" y="514543"/>
                </a:cubicBezTo>
                <a:cubicBezTo>
                  <a:pt x="3034487" y="798717"/>
                  <a:pt x="2804118" y="1029086"/>
                  <a:pt x="2519944" y="1029086"/>
                </a:cubicBezTo>
                <a:lnTo>
                  <a:pt x="848227" y="1029086"/>
                </a:lnTo>
                <a:lnTo>
                  <a:pt x="514543" y="1029086"/>
                </a:lnTo>
                <a:lnTo>
                  <a:pt x="0" y="1029086"/>
                </a:lnTo>
                <a:lnTo>
                  <a:pt x="0" y="514543"/>
                </a:lnTo>
                <a:lnTo>
                  <a:pt x="0" y="514542"/>
                </a:lnTo>
                <a:lnTo>
                  <a:pt x="0" y="514542"/>
                </a:lnTo>
                <a:lnTo>
                  <a:pt x="10454" y="410845"/>
                </a:lnTo>
                <a:cubicBezTo>
                  <a:pt x="58433" y="176376"/>
                  <a:pt x="265891" y="0"/>
                  <a:pt x="514543" y="0"/>
                </a:cubicBezTo>
                <a:close/>
              </a:path>
            </a:pathLst>
          </a:custGeom>
          <a:solidFill>
            <a:srgbClr val="F3F2F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45"/>
          <p:cNvSpPr txBox="1">
            <a:spLocks noGrp="1"/>
          </p:cNvSpPr>
          <p:nvPr>
            <p:ph type="body" idx="14"/>
          </p:nvPr>
        </p:nvSpPr>
        <p:spPr>
          <a:xfrm>
            <a:off x="2810685" y="5376295"/>
            <a:ext cx="305488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0" name="Google Shape;170;p45"/>
          <p:cNvSpPr/>
          <p:nvPr/>
        </p:nvSpPr>
        <p:spPr>
          <a:xfrm>
            <a:off x="9010385" y="5149638"/>
            <a:ext cx="3435939" cy="1007315"/>
          </a:xfrm>
          <a:custGeom>
            <a:avLst/>
            <a:gdLst/>
            <a:ahLst/>
            <a:cxnLst/>
            <a:rect l="l" t="t" r="r" b="b"/>
            <a:pathLst>
              <a:path w="3034487" h="1029086" extrusionOk="0">
                <a:moveTo>
                  <a:pt x="514543" y="0"/>
                </a:moveTo>
                <a:lnTo>
                  <a:pt x="2519944" y="0"/>
                </a:lnTo>
                <a:cubicBezTo>
                  <a:pt x="2804118" y="0"/>
                  <a:pt x="3034487" y="230369"/>
                  <a:pt x="3034487" y="514543"/>
                </a:cubicBezTo>
                <a:cubicBezTo>
                  <a:pt x="3034487" y="798717"/>
                  <a:pt x="2804118" y="1029086"/>
                  <a:pt x="2519944" y="1029086"/>
                </a:cubicBezTo>
                <a:lnTo>
                  <a:pt x="848227" y="1029086"/>
                </a:lnTo>
                <a:lnTo>
                  <a:pt x="514543" y="1029086"/>
                </a:lnTo>
                <a:lnTo>
                  <a:pt x="0" y="1029086"/>
                </a:lnTo>
                <a:lnTo>
                  <a:pt x="0" y="514543"/>
                </a:lnTo>
                <a:lnTo>
                  <a:pt x="0" y="514542"/>
                </a:lnTo>
                <a:lnTo>
                  <a:pt x="0" y="514542"/>
                </a:lnTo>
                <a:lnTo>
                  <a:pt x="10454" y="410845"/>
                </a:lnTo>
                <a:cubicBezTo>
                  <a:pt x="58433" y="176376"/>
                  <a:pt x="265891" y="0"/>
                  <a:pt x="514543" y="0"/>
                </a:cubicBezTo>
                <a:close/>
              </a:path>
            </a:pathLst>
          </a:custGeom>
          <a:solidFill>
            <a:srgbClr val="F3F2F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45"/>
          <p:cNvSpPr txBox="1">
            <a:spLocks noGrp="1"/>
          </p:cNvSpPr>
          <p:nvPr>
            <p:ph type="body" idx="15"/>
          </p:nvPr>
        </p:nvSpPr>
        <p:spPr>
          <a:xfrm>
            <a:off x="9265512" y="5376295"/>
            <a:ext cx="305488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Google Shape;172;p45"/>
          <p:cNvSpPr txBox="1">
            <a:spLocks noGrp="1"/>
          </p:cNvSpPr>
          <p:nvPr>
            <p:ph type="body" idx="16"/>
          </p:nvPr>
        </p:nvSpPr>
        <p:spPr>
          <a:xfrm>
            <a:off x="7935697" y="9341632"/>
            <a:ext cx="4894923" cy="322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73" name="Google Shape;173;p45"/>
          <p:cNvCxnSpPr/>
          <p:nvPr/>
        </p:nvCxnSpPr>
        <p:spPr>
          <a:xfrm>
            <a:off x="1408125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4" name="Google Shape;174;p45"/>
          <p:cNvCxnSpPr/>
          <p:nvPr/>
        </p:nvCxnSpPr>
        <p:spPr>
          <a:xfrm>
            <a:off x="7692314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5" name="Google Shape;175;p45"/>
          <p:cNvCxnSpPr/>
          <p:nvPr/>
        </p:nvCxnSpPr>
        <p:spPr>
          <a:xfrm>
            <a:off x="13910858" y="9164801"/>
            <a:ext cx="4744301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6" name="Google Shape;176;p45"/>
          <p:cNvSpPr>
            <a:spLocks noGrp="1"/>
          </p:cNvSpPr>
          <p:nvPr>
            <p:ph type="pic" idx="17"/>
          </p:nvPr>
        </p:nvSpPr>
        <p:spPr>
          <a:xfrm>
            <a:off x="1593601" y="2489561"/>
            <a:ext cx="3111656" cy="3002248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45"/>
          <p:cNvSpPr>
            <a:spLocks noGrp="1"/>
          </p:cNvSpPr>
          <p:nvPr>
            <p:ph type="pic" idx="18"/>
          </p:nvPr>
        </p:nvSpPr>
        <p:spPr>
          <a:xfrm>
            <a:off x="8068271" y="2489561"/>
            <a:ext cx="3111656" cy="3002248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45"/>
          <p:cNvSpPr>
            <a:spLocks noGrp="1"/>
          </p:cNvSpPr>
          <p:nvPr>
            <p:ph type="pic" idx="19"/>
          </p:nvPr>
        </p:nvSpPr>
        <p:spPr>
          <a:xfrm>
            <a:off x="14093234" y="2489561"/>
            <a:ext cx="3111656" cy="3002248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45"/>
          <p:cNvSpPr/>
          <p:nvPr/>
        </p:nvSpPr>
        <p:spPr>
          <a:xfrm>
            <a:off x="19369965" y="10551886"/>
            <a:ext cx="757464" cy="757464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C7C7C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45"/>
          <p:cNvSpPr txBox="1"/>
          <p:nvPr/>
        </p:nvSpPr>
        <p:spPr>
          <a:xfrm>
            <a:off x="19369965" y="10764418"/>
            <a:ext cx="734135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ct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800" b="0" i="0" u="none" strike="noStrike" cap="none">
              <a:solidFill>
                <a:schemeClr val="l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4.xml"/><Relationship Id="rId21" Type="http://schemas.openxmlformats.org/officeDocument/2006/relationships/slideLayout" Target="../slideLayouts/slideLayout22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slideLayout" Target="../slideLayouts/slideLayout20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62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3"/>
          <p:cNvSpPr txBox="1">
            <a:spLocks noGrp="1"/>
          </p:cNvSpPr>
          <p:nvPr>
            <p:ph type="title"/>
          </p:nvPr>
        </p:nvSpPr>
        <p:spPr>
          <a:xfrm>
            <a:off x="1536441" y="1337119"/>
            <a:ext cx="17031218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50" b="1" i="0" u="none" strike="noStrike" cap="none">
                <a:solidFill>
                  <a:srgbClr val="42465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3"/>
          <p:cNvSpPr txBox="1">
            <a:spLocks noGrp="1"/>
          </p:cNvSpPr>
          <p:nvPr>
            <p:ph type="sldNum" idx="12"/>
          </p:nvPr>
        </p:nvSpPr>
        <p:spPr>
          <a:xfrm>
            <a:off x="19241028" y="10488969"/>
            <a:ext cx="281305" cy="267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25400" marR="0" lvl="0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25400" marR="0" lvl="1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25400" marR="0" lvl="2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5400" marR="0" lvl="3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5400" marR="0" lvl="4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400" marR="0" lvl="5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5400" marR="0" lvl="6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25400" marR="0" lvl="7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25400" marR="0" lvl="8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254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 sz="1400" b="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623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1536441" y="1337119"/>
            <a:ext cx="17031218" cy="530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50" b="1" i="0" u="none" strike="noStrike" cap="none">
                <a:solidFill>
                  <a:srgbClr val="42465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19241028" y="10488969"/>
            <a:ext cx="281305" cy="267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25400" marR="0" lvl="0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25400" marR="0" lvl="1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25400" marR="0" lvl="2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25400" marR="0" lvl="3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5400" marR="0" lvl="4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400" marR="0" lvl="5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5400" marR="0" lvl="6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25400" marR="0" lvl="7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25400" marR="0" lvl="8" indent="0" algn="l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  <a:defRPr sz="1450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2540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 sz="1400" b="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1"/>
          <p:cNvSpPr txBox="1">
            <a:spLocks noGrp="1"/>
          </p:cNvSpPr>
          <p:nvPr>
            <p:ph type="title"/>
          </p:nvPr>
        </p:nvSpPr>
        <p:spPr>
          <a:xfrm>
            <a:off x="1357494" y="3866847"/>
            <a:ext cx="12446700" cy="27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ОБРАБОТКА ИСКЛЮЧЕНИЙ В SPRING</a:t>
            </a:r>
            <a:endParaRPr/>
          </a:p>
        </p:txBody>
      </p:sp>
      <p:sp>
        <p:nvSpPr>
          <p:cNvPr id="417" name="Google Shape;417;p11"/>
          <p:cNvSpPr>
            <a:spLocks noGrp="1"/>
          </p:cNvSpPr>
          <p:nvPr>
            <p:ph type="pic" idx="2"/>
          </p:nvPr>
        </p:nvSpPr>
        <p:spPr>
          <a:xfrm>
            <a:off x="14863763" y="0"/>
            <a:ext cx="5240337" cy="1130935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11"/>
          <p:cNvSpPr txBox="1">
            <a:spLocks noGrp="1"/>
          </p:cNvSpPr>
          <p:nvPr>
            <p:ph type="body" idx="5"/>
          </p:nvPr>
        </p:nvSpPr>
        <p:spPr>
          <a:xfrm>
            <a:off x="189422" y="10534040"/>
            <a:ext cx="3413094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ДАТА</a:t>
            </a:r>
            <a:endParaRPr/>
          </a:p>
        </p:txBody>
      </p:sp>
      <p:pic>
        <p:nvPicPr>
          <p:cNvPr id="423" name="Google Shape;423;p11"/>
          <p:cNvPicPr preferRelativeResize="0"/>
          <p:nvPr/>
        </p:nvPicPr>
        <p:blipFill rotWithShape="1">
          <a:blip r:embed="rId3">
            <a:alphaModFix/>
          </a:blip>
          <a:srcRect l="32618" r="32618"/>
          <a:stretch/>
        </p:blipFill>
        <p:spPr>
          <a:xfrm>
            <a:off x="14863380" y="0"/>
            <a:ext cx="5240719" cy="1130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11be2cd7952_0_10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chemeClr val="lt2"/>
                </a:solidFill>
              </a:rPr>
              <a:t>ИСКЛЮЧЕНИЯ В SPRING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22" name="Google Shape;522;g11be2cd7952_0_10"/>
          <p:cNvSpPr txBox="1">
            <a:spLocks noGrp="1"/>
          </p:cNvSpPr>
          <p:nvPr>
            <p:ph type="body" idx="5"/>
          </p:nvPr>
        </p:nvSpPr>
        <p:spPr>
          <a:xfrm>
            <a:off x="767097" y="1599407"/>
            <a:ext cx="12124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ОБРАБОТКА ИСКЛЮЧЕНИЙ (1/3)</a:t>
            </a:r>
            <a:endParaRPr lang="ru-RU" sz="4000" dirty="0">
              <a:solidFill>
                <a:schemeClr val="accen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3" name="Google Shape;523;g11be2cd7952_0_10"/>
          <p:cNvSpPr txBox="1">
            <a:spLocks noGrp="1"/>
          </p:cNvSpPr>
          <p:nvPr>
            <p:ph type="body" idx="6"/>
          </p:nvPr>
        </p:nvSpPr>
        <p:spPr>
          <a:xfrm>
            <a:off x="803015" y="2717395"/>
            <a:ext cx="11301807" cy="51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ts val="2600"/>
              <a:buFont typeface="Arial"/>
              <a:buNone/>
            </a:pPr>
            <a:r>
              <a:rPr lang="ru-RU" dirty="0">
                <a:solidFill>
                  <a:srgbClr val="FFFEFE"/>
                </a:solidFill>
              </a:rPr>
              <a:t>Д</a:t>
            </a:r>
            <a:r>
              <a:rPr lang="en-US" dirty="0" err="1">
                <a:solidFill>
                  <a:srgbClr val="FFFEFE"/>
                </a:solidFill>
              </a:rPr>
              <a:t>обавим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обработку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исключений</a:t>
            </a:r>
            <a:r>
              <a:rPr lang="en-US" dirty="0">
                <a:solidFill>
                  <a:srgbClr val="FFFEFE"/>
                </a:solidFill>
              </a:rPr>
              <a:t> в </a:t>
            </a:r>
            <a:r>
              <a:rPr lang="en-US" dirty="0" err="1">
                <a:solidFill>
                  <a:srgbClr val="FFFEFE"/>
                </a:solidFill>
              </a:rPr>
              <a:t>нашем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SpringBoot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приложении</a:t>
            </a:r>
            <a:r>
              <a:rPr lang="en-US" dirty="0">
                <a:solidFill>
                  <a:srgbClr val="FFFEFE"/>
                </a:solidFill>
              </a:rPr>
              <a:t>.</a:t>
            </a:r>
            <a:endParaRPr lang="ru-RU" dirty="0">
              <a:solidFill>
                <a:srgbClr val="FFFEFE"/>
              </a:solidFill>
            </a:endParaRPr>
          </a:p>
          <a:p>
            <a:pPr marL="0" lvl="0" indent="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ts val="2600"/>
              <a:buFont typeface="Arial"/>
              <a:buNone/>
            </a:pPr>
            <a:endParaRPr dirty="0">
              <a:solidFill>
                <a:srgbClr val="FFFEFE"/>
              </a:solidFill>
            </a:endParaRPr>
          </a:p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dirty="0">
                <a:solidFill>
                  <a:srgbClr val="FFFEFE"/>
                </a:solidFill>
              </a:rPr>
              <a:t>С</a:t>
            </a:r>
            <a:r>
              <a:rPr lang="en-US" dirty="0" err="1">
                <a:solidFill>
                  <a:srgbClr val="FFFEFE"/>
                </a:solidFill>
              </a:rPr>
              <a:t>оздадим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свою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аннотацию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UserControllerExceptionHandler</a:t>
            </a:r>
            <a:r>
              <a:rPr lang="en-US" dirty="0">
                <a:solidFill>
                  <a:srgbClr val="FFFEFE"/>
                </a:solidFill>
              </a:rPr>
              <a:t>, </a:t>
            </a:r>
            <a:r>
              <a:rPr lang="en-US" dirty="0" err="1">
                <a:solidFill>
                  <a:srgbClr val="FFFEFE"/>
                </a:solidFill>
              </a:rPr>
              <a:t>которую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добавим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над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контроллером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UserController</a:t>
            </a:r>
            <a:r>
              <a:rPr lang="en-US" dirty="0">
                <a:solidFill>
                  <a:srgbClr val="FFFEFE"/>
                </a:solidFill>
              </a:rPr>
              <a:t>.</a:t>
            </a:r>
            <a:endParaRPr lang="ru-RU" dirty="0">
              <a:solidFill>
                <a:srgbClr val="FFFEFE"/>
              </a:solidFill>
            </a:endParaRPr>
          </a:p>
          <a:p>
            <a:pPr marL="0" lvl="0" indent="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</a:pPr>
            <a:endParaRPr lang="ru-RU" dirty="0">
              <a:solidFill>
                <a:srgbClr val="FFFEFE"/>
              </a:solidFill>
            </a:endParaRPr>
          </a:p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dirty="0">
                <a:solidFill>
                  <a:srgbClr val="FFFEFE"/>
                </a:solidFill>
              </a:rPr>
              <a:t>Создадим </a:t>
            </a:r>
            <a:r>
              <a:rPr lang="en-US" dirty="0" err="1">
                <a:solidFill>
                  <a:srgbClr val="FFFEFE"/>
                </a:solidFill>
              </a:rPr>
              <a:t>новый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эдвайс</a:t>
            </a:r>
            <a:r>
              <a:rPr lang="en-US" dirty="0">
                <a:solidFill>
                  <a:srgbClr val="FFFEFE"/>
                </a:solidFill>
              </a:rPr>
              <a:t>, в </a:t>
            </a:r>
            <a:r>
              <a:rPr lang="en-US" dirty="0" err="1">
                <a:solidFill>
                  <a:srgbClr val="FFFEFE"/>
                </a:solidFill>
              </a:rPr>
              <a:t>котором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будем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обрабатывать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BusinessException</a:t>
            </a:r>
            <a:r>
              <a:rPr lang="en-US" dirty="0">
                <a:solidFill>
                  <a:srgbClr val="FFFEFE"/>
                </a:solidFill>
              </a:rPr>
              <a:t>. </a:t>
            </a:r>
            <a:r>
              <a:rPr lang="en-US" dirty="0" err="1">
                <a:solidFill>
                  <a:srgbClr val="FFFEFE"/>
                </a:solidFill>
              </a:rPr>
              <a:t>Пометим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его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@ControllerAdvice(annotations = </a:t>
            </a:r>
            <a:r>
              <a:rPr lang="en-US" dirty="0" err="1">
                <a:solidFill>
                  <a:schemeClr val="accent2"/>
                </a:solidFill>
              </a:rPr>
              <a:t>UserControllerExceptionHandler.class</a:t>
            </a:r>
            <a:r>
              <a:rPr lang="en-US" dirty="0">
                <a:solidFill>
                  <a:schemeClr val="accent2"/>
                </a:solidFill>
              </a:rPr>
              <a:t>) </a:t>
            </a:r>
            <a:r>
              <a:rPr lang="en-US" dirty="0">
                <a:solidFill>
                  <a:srgbClr val="FFFEFE"/>
                </a:solidFill>
              </a:rPr>
              <a:t>и </a:t>
            </a:r>
            <a:r>
              <a:rPr lang="en-US" dirty="0" err="1">
                <a:solidFill>
                  <a:srgbClr val="FFFEFE"/>
                </a:solidFill>
              </a:rPr>
              <a:t>укажем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что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он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будет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слушать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только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UserController</a:t>
            </a:r>
            <a:r>
              <a:rPr lang="en-US" dirty="0">
                <a:solidFill>
                  <a:srgbClr val="FFFEFE"/>
                </a:solidFill>
              </a:rPr>
              <a:t>, </a:t>
            </a:r>
            <a:r>
              <a:rPr lang="en-US" dirty="0" err="1">
                <a:solidFill>
                  <a:srgbClr val="FFFEFE"/>
                </a:solidFill>
              </a:rPr>
              <a:t>т.к</a:t>
            </a:r>
            <a:r>
              <a:rPr lang="en-US" dirty="0">
                <a:solidFill>
                  <a:srgbClr val="FFFEFE"/>
                </a:solidFill>
              </a:rPr>
              <a:t>. </a:t>
            </a:r>
            <a:r>
              <a:rPr lang="en-US" dirty="0" err="1">
                <a:solidFill>
                  <a:srgbClr val="FFFEFE"/>
                </a:solidFill>
              </a:rPr>
              <a:t>над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UserController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указана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аннотация</a:t>
            </a:r>
            <a:r>
              <a:rPr lang="ru-RU" dirty="0">
                <a:solidFill>
                  <a:srgbClr val="FFFEFE"/>
                </a:solidFill>
              </a:rPr>
              <a:t> </a:t>
            </a:r>
            <a:r>
              <a:rPr lang="en-US" dirty="0">
                <a:solidFill>
                  <a:srgbClr val="FFFEFE"/>
                </a:solidFill>
              </a:rPr>
              <a:t>@UserControllerExceptionHandler.</a:t>
            </a:r>
            <a:endParaRPr lang="ru-RU" dirty="0">
              <a:solidFill>
                <a:srgbClr val="FFFEFE"/>
              </a:solidFill>
            </a:endParaRPr>
          </a:p>
        </p:txBody>
      </p:sp>
      <p:sp>
        <p:nvSpPr>
          <p:cNvPr id="524" name="Google Shape;524;g11be2cd7952_0_10"/>
          <p:cNvSpPr txBox="1"/>
          <p:nvPr/>
        </p:nvSpPr>
        <p:spPr>
          <a:xfrm>
            <a:off x="19369965" y="10764418"/>
            <a:ext cx="5235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11" name="Google Shape;824;p32">
            <a:extLst>
              <a:ext uri="{FF2B5EF4-FFF2-40B4-BE49-F238E27FC236}">
                <a16:creationId xmlns:a16="http://schemas.microsoft.com/office/drawing/2014/main" id="{6C1F5596-B73D-82D2-88F4-27C1869FBAB8}"/>
              </a:ext>
            </a:extLst>
          </p:cNvPr>
          <p:cNvGrpSpPr/>
          <p:nvPr/>
        </p:nvGrpSpPr>
        <p:grpSpPr>
          <a:xfrm>
            <a:off x="809222" y="9266824"/>
            <a:ext cx="441518" cy="496417"/>
            <a:chOff x="8572992" y="5180645"/>
            <a:chExt cx="815816" cy="917257"/>
          </a:xfrm>
        </p:grpSpPr>
        <p:sp>
          <p:nvSpPr>
            <p:cNvPr id="12" name="Google Shape;825;p32">
              <a:extLst>
                <a:ext uri="{FF2B5EF4-FFF2-40B4-BE49-F238E27FC236}">
                  <a16:creationId xmlns:a16="http://schemas.microsoft.com/office/drawing/2014/main" id="{B7BDEEB2-8DF7-3BA8-4F8A-6B93AA022F2D}"/>
                </a:ext>
              </a:extLst>
            </p:cNvPr>
            <p:cNvSpPr/>
            <p:nvPr/>
          </p:nvSpPr>
          <p:spPr>
            <a:xfrm>
              <a:off x="8572992" y="5180645"/>
              <a:ext cx="815816" cy="917257"/>
            </a:xfrm>
            <a:custGeom>
              <a:avLst/>
              <a:gdLst/>
              <a:ahLst/>
              <a:cxnLst/>
              <a:rect l="l" t="t" r="r" b="b"/>
              <a:pathLst>
                <a:path w="815816" h="917257" extrusionOk="0">
                  <a:moveTo>
                    <a:pt x="469106" y="139065"/>
                  </a:moveTo>
                  <a:lnTo>
                    <a:pt x="469106" y="97155"/>
                  </a:lnTo>
                  <a:lnTo>
                    <a:pt x="508159" y="97155"/>
                  </a:lnTo>
                  <a:cubicBezTo>
                    <a:pt x="515779" y="97155"/>
                    <a:pt x="522446" y="90488"/>
                    <a:pt x="522446" y="82868"/>
                  </a:cubicBezTo>
                  <a:lnTo>
                    <a:pt x="522446" y="14288"/>
                  </a:lnTo>
                  <a:cubicBezTo>
                    <a:pt x="522446" y="6667"/>
                    <a:pt x="515779" y="0"/>
                    <a:pt x="508159" y="0"/>
                  </a:cubicBezTo>
                  <a:lnTo>
                    <a:pt x="341471" y="0"/>
                  </a:lnTo>
                  <a:cubicBezTo>
                    <a:pt x="333851" y="0"/>
                    <a:pt x="327184" y="6667"/>
                    <a:pt x="327184" y="14288"/>
                  </a:cubicBezTo>
                  <a:lnTo>
                    <a:pt x="327184" y="82868"/>
                  </a:lnTo>
                  <a:cubicBezTo>
                    <a:pt x="327184" y="90488"/>
                    <a:pt x="333851" y="97155"/>
                    <a:pt x="341471" y="97155"/>
                  </a:cubicBezTo>
                  <a:lnTo>
                    <a:pt x="380524" y="97155"/>
                  </a:lnTo>
                  <a:lnTo>
                    <a:pt x="380524" y="139065"/>
                  </a:lnTo>
                  <a:cubicBezTo>
                    <a:pt x="288131" y="149543"/>
                    <a:pt x="206216" y="192405"/>
                    <a:pt x="144304" y="255270"/>
                  </a:cubicBezTo>
                  <a:lnTo>
                    <a:pt x="128111" y="239078"/>
                  </a:lnTo>
                  <a:lnTo>
                    <a:pt x="154781" y="212408"/>
                  </a:lnTo>
                  <a:cubicBezTo>
                    <a:pt x="160496" y="206693"/>
                    <a:pt x="160496" y="198120"/>
                    <a:pt x="154781" y="192405"/>
                  </a:cubicBezTo>
                  <a:lnTo>
                    <a:pt x="99536" y="137160"/>
                  </a:lnTo>
                  <a:cubicBezTo>
                    <a:pt x="93821" y="131445"/>
                    <a:pt x="85249" y="131445"/>
                    <a:pt x="79534" y="137160"/>
                  </a:cubicBezTo>
                  <a:lnTo>
                    <a:pt x="4286" y="210503"/>
                  </a:lnTo>
                  <a:cubicBezTo>
                    <a:pt x="-1429" y="216218"/>
                    <a:pt x="-1429" y="224790"/>
                    <a:pt x="4286" y="230505"/>
                  </a:cubicBezTo>
                  <a:lnTo>
                    <a:pt x="59531" y="285750"/>
                  </a:lnTo>
                  <a:cubicBezTo>
                    <a:pt x="62389" y="288608"/>
                    <a:pt x="66199" y="289560"/>
                    <a:pt x="70009" y="289560"/>
                  </a:cubicBezTo>
                  <a:cubicBezTo>
                    <a:pt x="73819" y="289560"/>
                    <a:pt x="77629" y="288608"/>
                    <a:pt x="80486" y="285750"/>
                  </a:cubicBezTo>
                  <a:lnTo>
                    <a:pt x="108109" y="258128"/>
                  </a:lnTo>
                  <a:lnTo>
                    <a:pt x="126206" y="276225"/>
                  </a:lnTo>
                  <a:cubicBezTo>
                    <a:pt x="69056" y="343853"/>
                    <a:pt x="34766" y="431483"/>
                    <a:pt x="34766" y="526733"/>
                  </a:cubicBezTo>
                  <a:cubicBezTo>
                    <a:pt x="34766" y="741998"/>
                    <a:pt x="210026" y="917258"/>
                    <a:pt x="425291" y="917258"/>
                  </a:cubicBezTo>
                  <a:cubicBezTo>
                    <a:pt x="640556" y="917258"/>
                    <a:pt x="815816" y="741998"/>
                    <a:pt x="815816" y="526733"/>
                  </a:cubicBezTo>
                  <a:cubicBezTo>
                    <a:pt x="814864" y="326708"/>
                    <a:pt x="663416" y="160973"/>
                    <a:pt x="469106" y="139065"/>
                  </a:cubicBezTo>
                  <a:close/>
                  <a:moveTo>
                    <a:pt x="70009" y="256223"/>
                  </a:moveTo>
                  <a:lnTo>
                    <a:pt x="34766" y="220028"/>
                  </a:lnTo>
                  <a:lnTo>
                    <a:pt x="88106" y="166688"/>
                  </a:lnTo>
                  <a:lnTo>
                    <a:pt x="123349" y="201930"/>
                  </a:lnTo>
                  <a:lnTo>
                    <a:pt x="102394" y="222885"/>
                  </a:lnTo>
                  <a:cubicBezTo>
                    <a:pt x="99536" y="225743"/>
                    <a:pt x="95726" y="229553"/>
                    <a:pt x="91916" y="233363"/>
                  </a:cubicBezTo>
                  <a:lnTo>
                    <a:pt x="70009" y="256223"/>
                  </a:lnTo>
                  <a:close/>
                  <a:moveTo>
                    <a:pt x="394811" y="68580"/>
                  </a:moveTo>
                  <a:lnTo>
                    <a:pt x="355759" y="68580"/>
                  </a:lnTo>
                  <a:lnTo>
                    <a:pt x="355759" y="28575"/>
                  </a:lnTo>
                  <a:lnTo>
                    <a:pt x="493871" y="28575"/>
                  </a:lnTo>
                  <a:lnTo>
                    <a:pt x="493871" y="68580"/>
                  </a:lnTo>
                  <a:lnTo>
                    <a:pt x="454819" y="68580"/>
                  </a:lnTo>
                  <a:cubicBezTo>
                    <a:pt x="447199" y="68580"/>
                    <a:pt x="440531" y="75248"/>
                    <a:pt x="440531" y="82868"/>
                  </a:cubicBezTo>
                  <a:lnTo>
                    <a:pt x="440531" y="137160"/>
                  </a:lnTo>
                  <a:cubicBezTo>
                    <a:pt x="435769" y="137160"/>
                    <a:pt x="430054" y="137160"/>
                    <a:pt x="425291" y="137160"/>
                  </a:cubicBezTo>
                  <a:cubicBezTo>
                    <a:pt x="420529" y="137160"/>
                    <a:pt x="414814" y="137160"/>
                    <a:pt x="410051" y="137160"/>
                  </a:cubicBezTo>
                  <a:lnTo>
                    <a:pt x="410051" y="82868"/>
                  </a:lnTo>
                  <a:cubicBezTo>
                    <a:pt x="409099" y="74295"/>
                    <a:pt x="402431" y="68580"/>
                    <a:pt x="394811" y="68580"/>
                  </a:cubicBezTo>
                  <a:close/>
                  <a:moveTo>
                    <a:pt x="424339" y="888683"/>
                  </a:moveTo>
                  <a:cubicBezTo>
                    <a:pt x="225266" y="888683"/>
                    <a:pt x="62389" y="726758"/>
                    <a:pt x="62389" y="526733"/>
                  </a:cubicBezTo>
                  <a:cubicBezTo>
                    <a:pt x="62389" y="326708"/>
                    <a:pt x="224314" y="164783"/>
                    <a:pt x="424339" y="164783"/>
                  </a:cubicBezTo>
                  <a:cubicBezTo>
                    <a:pt x="431959" y="164783"/>
                    <a:pt x="439579" y="164783"/>
                    <a:pt x="447199" y="165735"/>
                  </a:cubicBezTo>
                  <a:cubicBezTo>
                    <a:pt x="451009" y="165735"/>
                    <a:pt x="454819" y="166688"/>
                    <a:pt x="458629" y="166688"/>
                  </a:cubicBezTo>
                  <a:cubicBezTo>
                    <a:pt x="642461" y="183833"/>
                    <a:pt x="786289" y="339090"/>
                    <a:pt x="786289" y="526733"/>
                  </a:cubicBezTo>
                  <a:cubicBezTo>
                    <a:pt x="786289" y="726758"/>
                    <a:pt x="624364" y="888683"/>
                    <a:pt x="424339" y="888683"/>
                  </a:cubicBezTo>
                  <a:close/>
                </a:path>
              </a:pathLst>
            </a:custGeom>
            <a:solidFill>
              <a:srgbClr val="FF5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826;p32">
              <a:extLst>
                <a:ext uri="{FF2B5EF4-FFF2-40B4-BE49-F238E27FC236}">
                  <a16:creationId xmlns:a16="http://schemas.microsoft.com/office/drawing/2014/main" id="{C2CD3E9D-109B-4328-B9AF-518FF7BFA9DF}"/>
                </a:ext>
              </a:extLst>
            </p:cNvPr>
            <p:cNvSpPr/>
            <p:nvPr/>
          </p:nvSpPr>
          <p:spPr>
            <a:xfrm>
              <a:off x="8686816" y="5395910"/>
              <a:ext cx="621998" cy="623887"/>
            </a:xfrm>
            <a:custGeom>
              <a:avLst/>
              <a:gdLst/>
              <a:ahLst/>
              <a:cxnLst/>
              <a:rect l="l" t="t" r="r" b="b"/>
              <a:pathLst>
                <a:path w="621998" h="623887" extrusionOk="0">
                  <a:moveTo>
                    <a:pt x="516255" y="77152"/>
                  </a:moveTo>
                  <a:cubicBezTo>
                    <a:pt x="515303" y="76200"/>
                    <a:pt x="514350" y="75248"/>
                    <a:pt x="513397" y="74295"/>
                  </a:cubicBezTo>
                  <a:cubicBezTo>
                    <a:pt x="459105" y="27622"/>
                    <a:pt x="388620" y="0"/>
                    <a:pt x="311468" y="0"/>
                  </a:cubicBezTo>
                  <a:cubicBezTo>
                    <a:pt x="139065" y="0"/>
                    <a:pt x="0" y="140018"/>
                    <a:pt x="0" y="311468"/>
                  </a:cubicBezTo>
                  <a:cubicBezTo>
                    <a:pt x="0" y="482917"/>
                    <a:pt x="139065" y="623888"/>
                    <a:pt x="310515" y="623888"/>
                  </a:cubicBezTo>
                  <a:cubicBezTo>
                    <a:pt x="481965" y="623888"/>
                    <a:pt x="621983" y="483870"/>
                    <a:pt x="621983" y="312420"/>
                  </a:cubicBezTo>
                  <a:cubicBezTo>
                    <a:pt x="622935" y="218123"/>
                    <a:pt x="581025" y="134302"/>
                    <a:pt x="516255" y="77152"/>
                  </a:cubicBezTo>
                  <a:close/>
                  <a:moveTo>
                    <a:pt x="310515" y="595313"/>
                  </a:moveTo>
                  <a:cubicBezTo>
                    <a:pt x="154305" y="595313"/>
                    <a:pt x="27623" y="468630"/>
                    <a:pt x="27623" y="312420"/>
                  </a:cubicBezTo>
                  <a:cubicBezTo>
                    <a:pt x="27623" y="156210"/>
                    <a:pt x="154305" y="29528"/>
                    <a:pt x="310515" y="29528"/>
                  </a:cubicBezTo>
                  <a:cubicBezTo>
                    <a:pt x="376238" y="29528"/>
                    <a:pt x="436245" y="52388"/>
                    <a:pt x="483870" y="89535"/>
                  </a:cubicBezTo>
                  <a:lnTo>
                    <a:pt x="329565" y="266700"/>
                  </a:lnTo>
                  <a:cubicBezTo>
                    <a:pt x="323850" y="264795"/>
                    <a:pt x="317183" y="262890"/>
                    <a:pt x="311468" y="262890"/>
                  </a:cubicBezTo>
                  <a:cubicBezTo>
                    <a:pt x="284798" y="262890"/>
                    <a:pt x="262890" y="284798"/>
                    <a:pt x="262890" y="311468"/>
                  </a:cubicBezTo>
                  <a:cubicBezTo>
                    <a:pt x="262890" y="338138"/>
                    <a:pt x="284798" y="360045"/>
                    <a:pt x="311468" y="360045"/>
                  </a:cubicBezTo>
                  <a:cubicBezTo>
                    <a:pt x="338138" y="360045"/>
                    <a:pt x="359093" y="338138"/>
                    <a:pt x="359093" y="311468"/>
                  </a:cubicBezTo>
                  <a:cubicBezTo>
                    <a:pt x="359093" y="301943"/>
                    <a:pt x="356235" y="292418"/>
                    <a:pt x="351473" y="284798"/>
                  </a:cubicBezTo>
                  <a:lnTo>
                    <a:pt x="506730" y="106680"/>
                  </a:lnTo>
                  <a:cubicBezTo>
                    <a:pt x="561023" y="158115"/>
                    <a:pt x="594360" y="230505"/>
                    <a:pt x="594360" y="311468"/>
                  </a:cubicBezTo>
                  <a:cubicBezTo>
                    <a:pt x="594360" y="467678"/>
                    <a:pt x="466725" y="595313"/>
                    <a:pt x="310515" y="595313"/>
                  </a:cubicBezTo>
                  <a:close/>
                  <a:moveTo>
                    <a:pt x="330518" y="311468"/>
                  </a:moveTo>
                  <a:cubicBezTo>
                    <a:pt x="330518" y="322898"/>
                    <a:pt x="321945" y="331470"/>
                    <a:pt x="310515" y="331470"/>
                  </a:cubicBezTo>
                  <a:cubicBezTo>
                    <a:pt x="299085" y="331470"/>
                    <a:pt x="290513" y="322898"/>
                    <a:pt x="290513" y="311468"/>
                  </a:cubicBezTo>
                  <a:cubicBezTo>
                    <a:pt x="290513" y="300990"/>
                    <a:pt x="299085" y="291465"/>
                    <a:pt x="310515" y="291465"/>
                  </a:cubicBezTo>
                  <a:cubicBezTo>
                    <a:pt x="321945" y="291465"/>
                    <a:pt x="330518" y="300990"/>
                    <a:pt x="330518" y="311468"/>
                  </a:cubicBezTo>
                  <a:close/>
                </a:path>
              </a:pathLst>
            </a:custGeom>
            <a:solidFill>
              <a:srgbClr val="FF5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481;p16">
            <a:extLst>
              <a:ext uri="{FF2B5EF4-FFF2-40B4-BE49-F238E27FC236}">
                <a16:creationId xmlns:a16="http://schemas.microsoft.com/office/drawing/2014/main" id="{8BBD8F3C-BD31-A4F6-AC5B-F2E8FB62456F}"/>
              </a:ext>
            </a:extLst>
          </p:cNvPr>
          <p:cNvSpPr txBox="1">
            <a:spLocks/>
          </p:cNvSpPr>
          <p:nvPr/>
        </p:nvSpPr>
        <p:spPr>
          <a:xfrm>
            <a:off x="1460926" y="9299967"/>
            <a:ext cx="1116242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ru-RU" sz="3200" b="1" dirty="0"/>
              <a:t>Тайминг: 10 минут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99CA664-F9C4-1553-83F0-7DDA37D23C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0" y="10144422"/>
            <a:ext cx="12323763" cy="784953"/>
          </a:xfrm>
          <a:prstGeom prst="rect">
            <a:avLst/>
          </a:prstGeom>
        </p:spPr>
      </p:pic>
      <p:sp>
        <p:nvSpPr>
          <p:cNvPr id="16" name="Google Shape;524;g11be2cd7952_0_10">
            <a:extLst>
              <a:ext uri="{FF2B5EF4-FFF2-40B4-BE49-F238E27FC236}">
                <a16:creationId xmlns:a16="http://schemas.microsoft.com/office/drawing/2014/main" id="{5B70F0FE-1157-FD4A-C661-6E3B3202BBB4}"/>
              </a:ext>
            </a:extLst>
          </p:cNvPr>
          <p:cNvSpPr txBox="1"/>
          <p:nvPr/>
        </p:nvSpPr>
        <p:spPr>
          <a:xfrm>
            <a:off x="19369965" y="10764418"/>
            <a:ext cx="5235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10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A304089-6A2E-B09A-632D-F4131576CDA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329" t="34760" r="8712" b="-1857"/>
          <a:stretch/>
        </p:blipFill>
        <p:spPr>
          <a:xfrm>
            <a:off x="12323762" y="0"/>
            <a:ext cx="7861947" cy="11652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219754D-2ED7-77EE-39FD-1EA6C1B28E9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5420" b="15420"/>
          <a:stretch/>
        </p:blipFill>
        <p:spPr>
          <a:xfrm>
            <a:off x="12323762" y="0"/>
            <a:ext cx="7861947" cy="1130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11be2cd7952_0_10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chemeClr val="lt2"/>
                </a:solidFill>
              </a:rPr>
              <a:t>ИСКЛЮЧЕНИЯ В SPRING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22" name="Google Shape;522;g11be2cd7952_0_10"/>
          <p:cNvSpPr txBox="1">
            <a:spLocks noGrp="1"/>
          </p:cNvSpPr>
          <p:nvPr>
            <p:ph type="body" idx="5"/>
          </p:nvPr>
        </p:nvSpPr>
        <p:spPr>
          <a:xfrm>
            <a:off x="767097" y="1599407"/>
            <a:ext cx="12124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ОБРАБОТКА ИСКЛЮЧЕНИЙ (2/3)</a:t>
            </a:r>
            <a:endParaRPr lang="ru-RU" sz="4000" dirty="0">
              <a:solidFill>
                <a:schemeClr val="accen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3" name="Google Shape;523;g11be2cd7952_0_10"/>
          <p:cNvSpPr txBox="1">
            <a:spLocks noGrp="1"/>
          </p:cNvSpPr>
          <p:nvPr>
            <p:ph type="body" idx="6"/>
          </p:nvPr>
        </p:nvSpPr>
        <p:spPr>
          <a:xfrm>
            <a:off x="803016" y="2717395"/>
            <a:ext cx="10153160" cy="51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en-US" dirty="0">
                <a:solidFill>
                  <a:srgbClr val="FFFEFE"/>
                </a:solidFill>
              </a:rPr>
              <a:t>В </a:t>
            </a:r>
            <a:r>
              <a:rPr lang="en-US" dirty="0" err="1">
                <a:solidFill>
                  <a:srgbClr val="FFFEFE"/>
                </a:solidFill>
              </a:rPr>
              <a:t>UserController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ru-RU" dirty="0">
                <a:solidFill>
                  <a:srgbClr val="FFFEFE"/>
                </a:solidFill>
              </a:rPr>
              <a:t>уже имеются </a:t>
            </a:r>
            <a:r>
              <a:rPr lang="en-US" dirty="0">
                <a:solidFill>
                  <a:srgbClr val="FFFEFE"/>
                </a:solidFill>
              </a:rPr>
              <a:t>8 </a:t>
            </a:r>
            <a:r>
              <a:rPr lang="en-US" dirty="0" err="1">
                <a:solidFill>
                  <a:srgbClr val="FFFEFE"/>
                </a:solidFill>
              </a:rPr>
              <a:t>методо</a:t>
            </a:r>
            <a:r>
              <a:rPr lang="ru-RU" dirty="0">
                <a:solidFill>
                  <a:srgbClr val="FFFEFE"/>
                </a:solidFill>
              </a:rPr>
              <a:t>в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на</a:t>
            </a:r>
            <a:r>
              <a:rPr lang="en-US" dirty="0">
                <a:solidFill>
                  <a:srgbClr val="FFFEFE"/>
                </a:solidFill>
              </a:rPr>
              <a:t> GET, POST, PUT, DELETE (4 </a:t>
            </a:r>
            <a:r>
              <a:rPr lang="en-US" dirty="0" err="1">
                <a:solidFill>
                  <a:srgbClr val="FFFEFE"/>
                </a:solidFill>
              </a:rPr>
              <a:t>метода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возвращают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нормальные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результаты</a:t>
            </a:r>
            <a:r>
              <a:rPr lang="en-US" dirty="0">
                <a:solidFill>
                  <a:srgbClr val="FFFEFE"/>
                </a:solidFill>
              </a:rPr>
              <a:t> и 4 </a:t>
            </a:r>
            <a:r>
              <a:rPr lang="en-US" dirty="0" err="1">
                <a:solidFill>
                  <a:srgbClr val="FFFEFE"/>
                </a:solidFill>
              </a:rPr>
              <a:t>метода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возаращают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ошибки</a:t>
            </a:r>
            <a:r>
              <a:rPr lang="en-US" dirty="0">
                <a:solidFill>
                  <a:srgbClr val="FFFEFE"/>
                </a:solidFill>
              </a:rPr>
              <a:t>). </a:t>
            </a:r>
            <a:r>
              <a:rPr lang="en-US" dirty="0" err="1">
                <a:solidFill>
                  <a:srgbClr val="FFFEFE"/>
                </a:solidFill>
              </a:rPr>
              <a:t>Те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методы</a:t>
            </a:r>
            <a:r>
              <a:rPr lang="en-US" dirty="0">
                <a:solidFill>
                  <a:srgbClr val="FFFEFE"/>
                </a:solidFill>
              </a:rPr>
              <a:t>, </a:t>
            </a:r>
            <a:r>
              <a:rPr lang="en-US" dirty="0" err="1">
                <a:solidFill>
                  <a:srgbClr val="FFFEFE"/>
                </a:solidFill>
              </a:rPr>
              <a:t>которые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возвращают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ошибки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нам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не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нужны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больше</a:t>
            </a:r>
            <a:r>
              <a:rPr lang="en-US" dirty="0">
                <a:solidFill>
                  <a:srgbClr val="FFFEFE"/>
                </a:solidFill>
              </a:rPr>
              <a:t>.</a:t>
            </a:r>
            <a:r>
              <a:rPr lang="ru-RU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Возьмем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метод</a:t>
            </a:r>
            <a:r>
              <a:rPr lang="en-US" dirty="0">
                <a:solidFill>
                  <a:srgbClr val="FFFEFE"/>
                </a:solidFill>
              </a:rPr>
              <a:t> GET и </a:t>
            </a:r>
            <a:r>
              <a:rPr lang="en-US" dirty="0" err="1">
                <a:solidFill>
                  <a:srgbClr val="FFFEFE"/>
                </a:solidFill>
              </a:rPr>
              <a:t>немного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модифицируем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его</a:t>
            </a:r>
            <a:r>
              <a:rPr lang="en-US" dirty="0">
                <a:solidFill>
                  <a:srgbClr val="FFFEFE"/>
                </a:solidFill>
              </a:rPr>
              <a:t>.</a:t>
            </a:r>
            <a:endParaRPr lang="ru-RU" dirty="0">
              <a:solidFill>
                <a:srgbClr val="FFFEFE"/>
              </a:solidFill>
            </a:endParaRPr>
          </a:p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endParaRPr lang="ru-RU" dirty="0">
              <a:solidFill>
                <a:srgbClr val="FFFEFE"/>
              </a:solidFill>
            </a:endParaRPr>
          </a:p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dirty="0">
                <a:solidFill>
                  <a:srgbClr val="FFFEFE"/>
                </a:solidFill>
              </a:rPr>
              <a:t>Протестируем приложение. </a:t>
            </a:r>
            <a:r>
              <a:rPr lang="en-US" dirty="0" err="1">
                <a:solidFill>
                  <a:srgbClr val="FFFEFE"/>
                </a:solidFill>
              </a:rPr>
              <a:t>Запусти</a:t>
            </a:r>
            <a:r>
              <a:rPr lang="ru-RU" dirty="0">
                <a:solidFill>
                  <a:srgbClr val="FFFEFE"/>
                </a:solidFill>
              </a:rPr>
              <a:t>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приложение</a:t>
            </a:r>
            <a:r>
              <a:rPr lang="en-US" dirty="0">
                <a:solidFill>
                  <a:srgbClr val="FFFEFE"/>
                </a:solidFill>
              </a:rPr>
              <a:t>, </a:t>
            </a:r>
            <a:r>
              <a:rPr lang="en-US" dirty="0" err="1">
                <a:solidFill>
                  <a:srgbClr val="FFFEFE"/>
                </a:solidFill>
              </a:rPr>
              <a:t>созд</a:t>
            </a:r>
            <a:r>
              <a:rPr lang="ru-RU" dirty="0">
                <a:solidFill>
                  <a:srgbClr val="FFFEFE"/>
                </a:solidFill>
              </a:rPr>
              <a:t>им</a:t>
            </a:r>
            <a:r>
              <a:rPr lang="en-US" dirty="0">
                <a:solidFill>
                  <a:srgbClr val="FFFEFE"/>
                </a:solidFill>
              </a:rPr>
              <a:t> в Postman </a:t>
            </a:r>
            <a:r>
              <a:rPr lang="en-US" dirty="0" err="1">
                <a:solidFill>
                  <a:srgbClr val="FFFEFE"/>
                </a:solidFill>
              </a:rPr>
              <a:t>запрос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для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этого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метода</a:t>
            </a:r>
            <a:r>
              <a:rPr lang="en-US" dirty="0">
                <a:solidFill>
                  <a:srgbClr val="FFFEFE"/>
                </a:solidFill>
              </a:rPr>
              <a:t> и </a:t>
            </a:r>
            <a:r>
              <a:rPr lang="en-US" dirty="0" err="1">
                <a:solidFill>
                  <a:srgbClr val="FFFEFE"/>
                </a:solidFill>
              </a:rPr>
              <a:t>вызов</a:t>
            </a:r>
            <a:r>
              <a:rPr lang="ru-RU" dirty="0">
                <a:solidFill>
                  <a:srgbClr val="FFFEFE"/>
                </a:solidFill>
              </a:rPr>
              <a:t>им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его</a:t>
            </a:r>
            <a:r>
              <a:rPr lang="en-US" dirty="0">
                <a:solidFill>
                  <a:srgbClr val="FFFEFE"/>
                </a:solidFill>
              </a:rPr>
              <a:t>. </a:t>
            </a:r>
            <a:br>
              <a:rPr lang="ru-RU" dirty="0">
                <a:solidFill>
                  <a:srgbClr val="FFFEFE"/>
                </a:solidFill>
              </a:rPr>
            </a:br>
            <a:r>
              <a:rPr lang="en-US" dirty="0" err="1">
                <a:solidFill>
                  <a:srgbClr val="FFFEFE"/>
                </a:solidFill>
              </a:rPr>
              <a:t>Вначале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переда</a:t>
            </a:r>
            <a:r>
              <a:rPr lang="ru-RU" dirty="0" err="1">
                <a:solidFill>
                  <a:srgbClr val="FFFEFE"/>
                </a:solidFill>
              </a:rPr>
              <a:t>дим</a:t>
            </a:r>
            <a:r>
              <a:rPr lang="en-US" dirty="0">
                <a:solidFill>
                  <a:srgbClr val="FFFEFE"/>
                </a:solidFill>
              </a:rPr>
              <a:t> id = 1</a:t>
            </a:r>
            <a:r>
              <a:rPr lang="ru-RU" dirty="0">
                <a:solidFill>
                  <a:srgbClr val="FFFEFE"/>
                </a:solidFill>
              </a:rPr>
              <a:t> </a:t>
            </a:r>
            <a:r>
              <a:rPr lang="en-US" dirty="0">
                <a:solidFill>
                  <a:srgbClr val="FFFEFE"/>
                </a:solidFill>
              </a:rPr>
              <a:t>и </a:t>
            </a:r>
            <a:r>
              <a:rPr lang="en-US" dirty="0" err="1">
                <a:solidFill>
                  <a:srgbClr val="FFFEFE"/>
                </a:solidFill>
              </a:rPr>
              <a:t>убеди</a:t>
            </a:r>
            <a:r>
              <a:rPr lang="ru-RU" dirty="0" err="1">
                <a:solidFill>
                  <a:srgbClr val="FFFEFE"/>
                </a:solidFill>
              </a:rPr>
              <a:t>мся</a:t>
            </a:r>
            <a:r>
              <a:rPr lang="ru-RU" dirty="0">
                <a:solidFill>
                  <a:srgbClr val="FFFEFE"/>
                </a:solidFill>
              </a:rPr>
              <a:t>,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что</a:t>
            </a:r>
            <a:r>
              <a:rPr lang="en-US" dirty="0">
                <a:solidFill>
                  <a:srgbClr val="FFFEFE"/>
                </a:solidFill>
              </a:rPr>
              <a:t> в </a:t>
            </a:r>
            <a:r>
              <a:rPr lang="en-US" dirty="0" err="1">
                <a:solidFill>
                  <a:srgbClr val="FFFEFE"/>
                </a:solidFill>
              </a:rPr>
              <a:t>ответе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получили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юзера</a:t>
            </a:r>
            <a:r>
              <a:rPr lang="en-US" dirty="0">
                <a:solidFill>
                  <a:srgbClr val="FFFEFE"/>
                </a:solidFill>
              </a:rPr>
              <a:t>, а </a:t>
            </a:r>
            <a:r>
              <a:rPr lang="en-US" dirty="0" err="1">
                <a:solidFill>
                  <a:srgbClr val="FFFEFE"/>
                </a:solidFill>
              </a:rPr>
              <a:t>затем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перед</a:t>
            </a:r>
            <a:r>
              <a:rPr lang="ru-RU" dirty="0">
                <a:solidFill>
                  <a:srgbClr val="FFFEFE"/>
                </a:solidFill>
              </a:rPr>
              <a:t>им</a:t>
            </a:r>
            <a:r>
              <a:rPr lang="en-US" dirty="0">
                <a:solidFill>
                  <a:srgbClr val="FFFEFE"/>
                </a:solidFill>
              </a:rPr>
              <a:t> id = 2 и </a:t>
            </a:r>
            <a:r>
              <a:rPr lang="en-US" dirty="0" err="1">
                <a:solidFill>
                  <a:srgbClr val="FFFEFE"/>
                </a:solidFill>
              </a:rPr>
              <a:t>убеди</a:t>
            </a:r>
            <a:r>
              <a:rPr lang="ru-RU" dirty="0" err="1">
                <a:solidFill>
                  <a:srgbClr val="FFFEFE"/>
                </a:solidFill>
              </a:rPr>
              <a:t>мся</a:t>
            </a:r>
            <a:r>
              <a:rPr lang="ru-RU" dirty="0">
                <a:solidFill>
                  <a:srgbClr val="FFFEFE"/>
                </a:solidFill>
              </a:rPr>
              <a:t>,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что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получили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ответ</a:t>
            </a:r>
            <a:r>
              <a:rPr lang="ru-RU" dirty="0">
                <a:solidFill>
                  <a:srgbClr val="FFFEFE"/>
                </a:solidFill>
              </a:rPr>
              <a:t>,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что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юзер</a:t>
            </a:r>
            <a:r>
              <a:rPr lang="ru-RU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не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найден</a:t>
            </a:r>
            <a:r>
              <a:rPr lang="en-US" dirty="0">
                <a:solidFill>
                  <a:srgbClr val="FFFEFE"/>
                </a:solidFill>
              </a:rPr>
              <a:t>.</a:t>
            </a:r>
            <a:endParaRPr dirty="0">
              <a:solidFill>
                <a:srgbClr val="FFFEFE"/>
              </a:solidFill>
            </a:endParaRPr>
          </a:p>
        </p:txBody>
      </p:sp>
      <p:sp>
        <p:nvSpPr>
          <p:cNvPr id="524" name="Google Shape;524;g11be2cd7952_0_10"/>
          <p:cNvSpPr txBox="1"/>
          <p:nvPr/>
        </p:nvSpPr>
        <p:spPr>
          <a:xfrm>
            <a:off x="19369965" y="10764418"/>
            <a:ext cx="5235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11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8" name="Google Shape;824;p32">
            <a:extLst>
              <a:ext uri="{FF2B5EF4-FFF2-40B4-BE49-F238E27FC236}">
                <a16:creationId xmlns:a16="http://schemas.microsoft.com/office/drawing/2014/main" id="{EBA37F18-DD10-373B-D9DF-BDEB5C1E8B6D}"/>
              </a:ext>
            </a:extLst>
          </p:cNvPr>
          <p:cNvGrpSpPr/>
          <p:nvPr/>
        </p:nvGrpSpPr>
        <p:grpSpPr>
          <a:xfrm>
            <a:off x="809222" y="9266824"/>
            <a:ext cx="441518" cy="496417"/>
            <a:chOff x="8572992" y="5180645"/>
            <a:chExt cx="815816" cy="917257"/>
          </a:xfrm>
        </p:grpSpPr>
        <p:sp>
          <p:nvSpPr>
            <p:cNvPr id="11" name="Google Shape;825;p32">
              <a:extLst>
                <a:ext uri="{FF2B5EF4-FFF2-40B4-BE49-F238E27FC236}">
                  <a16:creationId xmlns:a16="http://schemas.microsoft.com/office/drawing/2014/main" id="{F5A227AB-EED5-989B-CF3A-C198E4B81134}"/>
                </a:ext>
              </a:extLst>
            </p:cNvPr>
            <p:cNvSpPr/>
            <p:nvPr/>
          </p:nvSpPr>
          <p:spPr>
            <a:xfrm>
              <a:off x="8572992" y="5180645"/>
              <a:ext cx="815816" cy="917257"/>
            </a:xfrm>
            <a:custGeom>
              <a:avLst/>
              <a:gdLst/>
              <a:ahLst/>
              <a:cxnLst/>
              <a:rect l="l" t="t" r="r" b="b"/>
              <a:pathLst>
                <a:path w="815816" h="917257" extrusionOk="0">
                  <a:moveTo>
                    <a:pt x="469106" y="139065"/>
                  </a:moveTo>
                  <a:lnTo>
                    <a:pt x="469106" y="97155"/>
                  </a:lnTo>
                  <a:lnTo>
                    <a:pt x="508159" y="97155"/>
                  </a:lnTo>
                  <a:cubicBezTo>
                    <a:pt x="515779" y="97155"/>
                    <a:pt x="522446" y="90488"/>
                    <a:pt x="522446" y="82868"/>
                  </a:cubicBezTo>
                  <a:lnTo>
                    <a:pt x="522446" y="14288"/>
                  </a:lnTo>
                  <a:cubicBezTo>
                    <a:pt x="522446" y="6667"/>
                    <a:pt x="515779" y="0"/>
                    <a:pt x="508159" y="0"/>
                  </a:cubicBezTo>
                  <a:lnTo>
                    <a:pt x="341471" y="0"/>
                  </a:lnTo>
                  <a:cubicBezTo>
                    <a:pt x="333851" y="0"/>
                    <a:pt x="327184" y="6667"/>
                    <a:pt x="327184" y="14288"/>
                  </a:cubicBezTo>
                  <a:lnTo>
                    <a:pt x="327184" y="82868"/>
                  </a:lnTo>
                  <a:cubicBezTo>
                    <a:pt x="327184" y="90488"/>
                    <a:pt x="333851" y="97155"/>
                    <a:pt x="341471" y="97155"/>
                  </a:cubicBezTo>
                  <a:lnTo>
                    <a:pt x="380524" y="97155"/>
                  </a:lnTo>
                  <a:lnTo>
                    <a:pt x="380524" y="139065"/>
                  </a:lnTo>
                  <a:cubicBezTo>
                    <a:pt x="288131" y="149543"/>
                    <a:pt x="206216" y="192405"/>
                    <a:pt x="144304" y="255270"/>
                  </a:cubicBezTo>
                  <a:lnTo>
                    <a:pt x="128111" y="239078"/>
                  </a:lnTo>
                  <a:lnTo>
                    <a:pt x="154781" y="212408"/>
                  </a:lnTo>
                  <a:cubicBezTo>
                    <a:pt x="160496" y="206693"/>
                    <a:pt x="160496" y="198120"/>
                    <a:pt x="154781" y="192405"/>
                  </a:cubicBezTo>
                  <a:lnTo>
                    <a:pt x="99536" y="137160"/>
                  </a:lnTo>
                  <a:cubicBezTo>
                    <a:pt x="93821" y="131445"/>
                    <a:pt x="85249" y="131445"/>
                    <a:pt x="79534" y="137160"/>
                  </a:cubicBezTo>
                  <a:lnTo>
                    <a:pt x="4286" y="210503"/>
                  </a:lnTo>
                  <a:cubicBezTo>
                    <a:pt x="-1429" y="216218"/>
                    <a:pt x="-1429" y="224790"/>
                    <a:pt x="4286" y="230505"/>
                  </a:cubicBezTo>
                  <a:lnTo>
                    <a:pt x="59531" y="285750"/>
                  </a:lnTo>
                  <a:cubicBezTo>
                    <a:pt x="62389" y="288608"/>
                    <a:pt x="66199" y="289560"/>
                    <a:pt x="70009" y="289560"/>
                  </a:cubicBezTo>
                  <a:cubicBezTo>
                    <a:pt x="73819" y="289560"/>
                    <a:pt x="77629" y="288608"/>
                    <a:pt x="80486" y="285750"/>
                  </a:cubicBezTo>
                  <a:lnTo>
                    <a:pt x="108109" y="258128"/>
                  </a:lnTo>
                  <a:lnTo>
                    <a:pt x="126206" y="276225"/>
                  </a:lnTo>
                  <a:cubicBezTo>
                    <a:pt x="69056" y="343853"/>
                    <a:pt x="34766" y="431483"/>
                    <a:pt x="34766" y="526733"/>
                  </a:cubicBezTo>
                  <a:cubicBezTo>
                    <a:pt x="34766" y="741998"/>
                    <a:pt x="210026" y="917258"/>
                    <a:pt x="425291" y="917258"/>
                  </a:cubicBezTo>
                  <a:cubicBezTo>
                    <a:pt x="640556" y="917258"/>
                    <a:pt x="815816" y="741998"/>
                    <a:pt x="815816" y="526733"/>
                  </a:cubicBezTo>
                  <a:cubicBezTo>
                    <a:pt x="814864" y="326708"/>
                    <a:pt x="663416" y="160973"/>
                    <a:pt x="469106" y="139065"/>
                  </a:cubicBezTo>
                  <a:close/>
                  <a:moveTo>
                    <a:pt x="70009" y="256223"/>
                  </a:moveTo>
                  <a:lnTo>
                    <a:pt x="34766" y="220028"/>
                  </a:lnTo>
                  <a:lnTo>
                    <a:pt x="88106" y="166688"/>
                  </a:lnTo>
                  <a:lnTo>
                    <a:pt x="123349" y="201930"/>
                  </a:lnTo>
                  <a:lnTo>
                    <a:pt x="102394" y="222885"/>
                  </a:lnTo>
                  <a:cubicBezTo>
                    <a:pt x="99536" y="225743"/>
                    <a:pt x="95726" y="229553"/>
                    <a:pt x="91916" y="233363"/>
                  </a:cubicBezTo>
                  <a:lnTo>
                    <a:pt x="70009" y="256223"/>
                  </a:lnTo>
                  <a:close/>
                  <a:moveTo>
                    <a:pt x="394811" y="68580"/>
                  </a:moveTo>
                  <a:lnTo>
                    <a:pt x="355759" y="68580"/>
                  </a:lnTo>
                  <a:lnTo>
                    <a:pt x="355759" y="28575"/>
                  </a:lnTo>
                  <a:lnTo>
                    <a:pt x="493871" y="28575"/>
                  </a:lnTo>
                  <a:lnTo>
                    <a:pt x="493871" y="68580"/>
                  </a:lnTo>
                  <a:lnTo>
                    <a:pt x="454819" y="68580"/>
                  </a:lnTo>
                  <a:cubicBezTo>
                    <a:pt x="447199" y="68580"/>
                    <a:pt x="440531" y="75248"/>
                    <a:pt x="440531" y="82868"/>
                  </a:cubicBezTo>
                  <a:lnTo>
                    <a:pt x="440531" y="137160"/>
                  </a:lnTo>
                  <a:cubicBezTo>
                    <a:pt x="435769" y="137160"/>
                    <a:pt x="430054" y="137160"/>
                    <a:pt x="425291" y="137160"/>
                  </a:cubicBezTo>
                  <a:cubicBezTo>
                    <a:pt x="420529" y="137160"/>
                    <a:pt x="414814" y="137160"/>
                    <a:pt x="410051" y="137160"/>
                  </a:cubicBezTo>
                  <a:lnTo>
                    <a:pt x="410051" y="82868"/>
                  </a:lnTo>
                  <a:cubicBezTo>
                    <a:pt x="409099" y="74295"/>
                    <a:pt x="402431" y="68580"/>
                    <a:pt x="394811" y="68580"/>
                  </a:cubicBezTo>
                  <a:close/>
                  <a:moveTo>
                    <a:pt x="424339" y="888683"/>
                  </a:moveTo>
                  <a:cubicBezTo>
                    <a:pt x="225266" y="888683"/>
                    <a:pt x="62389" y="726758"/>
                    <a:pt x="62389" y="526733"/>
                  </a:cubicBezTo>
                  <a:cubicBezTo>
                    <a:pt x="62389" y="326708"/>
                    <a:pt x="224314" y="164783"/>
                    <a:pt x="424339" y="164783"/>
                  </a:cubicBezTo>
                  <a:cubicBezTo>
                    <a:pt x="431959" y="164783"/>
                    <a:pt x="439579" y="164783"/>
                    <a:pt x="447199" y="165735"/>
                  </a:cubicBezTo>
                  <a:cubicBezTo>
                    <a:pt x="451009" y="165735"/>
                    <a:pt x="454819" y="166688"/>
                    <a:pt x="458629" y="166688"/>
                  </a:cubicBezTo>
                  <a:cubicBezTo>
                    <a:pt x="642461" y="183833"/>
                    <a:pt x="786289" y="339090"/>
                    <a:pt x="786289" y="526733"/>
                  </a:cubicBezTo>
                  <a:cubicBezTo>
                    <a:pt x="786289" y="726758"/>
                    <a:pt x="624364" y="888683"/>
                    <a:pt x="424339" y="888683"/>
                  </a:cubicBezTo>
                  <a:close/>
                </a:path>
              </a:pathLst>
            </a:custGeom>
            <a:solidFill>
              <a:srgbClr val="FF5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826;p32">
              <a:extLst>
                <a:ext uri="{FF2B5EF4-FFF2-40B4-BE49-F238E27FC236}">
                  <a16:creationId xmlns:a16="http://schemas.microsoft.com/office/drawing/2014/main" id="{FD4C7E35-E4F4-B133-3AF2-087BCB6FC0E4}"/>
                </a:ext>
              </a:extLst>
            </p:cNvPr>
            <p:cNvSpPr/>
            <p:nvPr/>
          </p:nvSpPr>
          <p:spPr>
            <a:xfrm>
              <a:off x="8686816" y="5395910"/>
              <a:ext cx="621998" cy="623887"/>
            </a:xfrm>
            <a:custGeom>
              <a:avLst/>
              <a:gdLst/>
              <a:ahLst/>
              <a:cxnLst/>
              <a:rect l="l" t="t" r="r" b="b"/>
              <a:pathLst>
                <a:path w="621998" h="623887" extrusionOk="0">
                  <a:moveTo>
                    <a:pt x="516255" y="77152"/>
                  </a:moveTo>
                  <a:cubicBezTo>
                    <a:pt x="515303" y="76200"/>
                    <a:pt x="514350" y="75248"/>
                    <a:pt x="513397" y="74295"/>
                  </a:cubicBezTo>
                  <a:cubicBezTo>
                    <a:pt x="459105" y="27622"/>
                    <a:pt x="388620" y="0"/>
                    <a:pt x="311468" y="0"/>
                  </a:cubicBezTo>
                  <a:cubicBezTo>
                    <a:pt x="139065" y="0"/>
                    <a:pt x="0" y="140018"/>
                    <a:pt x="0" y="311468"/>
                  </a:cubicBezTo>
                  <a:cubicBezTo>
                    <a:pt x="0" y="482917"/>
                    <a:pt x="139065" y="623888"/>
                    <a:pt x="310515" y="623888"/>
                  </a:cubicBezTo>
                  <a:cubicBezTo>
                    <a:pt x="481965" y="623888"/>
                    <a:pt x="621983" y="483870"/>
                    <a:pt x="621983" y="312420"/>
                  </a:cubicBezTo>
                  <a:cubicBezTo>
                    <a:pt x="622935" y="218123"/>
                    <a:pt x="581025" y="134302"/>
                    <a:pt x="516255" y="77152"/>
                  </a:cubicBezTo>
                  <a:close/>
                  <a:moveTo>
                    <a:pt x="310515" y="595313"/>
                  </a:moveTo>
                  <a:cubicBezTo>
                    <a:pt x="154305" y="595313"/>
                    <a:pt x="27623" y="468630"/>
                    <a:pt x="27623" y="312420"/>
                  </a:cubicBezTo>
                  <a:cubicBezTo>
                    <a:pt x="27623" y="156210"/>
                    <a:pt x="154305" y="29528"/>
                    <a:pt x="310515" y="29528"/>
                  </a:cubicBezTo>
                  <a:cubicBezTo>
                    <a:pt x="376238" y="29528"/>
                    <a:pt x="436245" y="52388"/>
                    <a:pt x="483870" y="89535"/>
                  </a:cubicBezTo>
                  <a:lnTo>
                    <a:pt x="329565" y="266700"/>
                  </a:lnTo>
                  <a:cubicBezTo>
                    <a:pt x="323850" y="264795"/>
                    <a:pt x="317183" y="262890"/>
                    <a:pt x="311468" y="262890"/>
                  </a:cubicBezTo>
                  <a:cubicBezTo>
                    <a:pt x="284798" y="262890"/>
                    <a:pt x="262890" y="284798"/>
                    <a:pt x="262890" y="311468"/>
                  </a:cubicBezTo>
                  <a:cubicBezTo>
                    <a:pt x="262890" y="338138"/>
                    <a:pt x="284798" y="360045"/>
                    <a:pt x="311468" y="360045"/>
                  </a:cubicBezTo>
                  <a:cubicBezTo>
                    <a:pt x="338138" y="360045"/>
                    <a:pt x="359093" y="338138"/>
                    <a:pt x="359093" y="311468"/>
                  </a:cubicBezTo>
                  <a:cubicBezTo>
                    <a:pt x="359093" y="301943"/>
                    <a:pt x="356235" y="292418"/>
                    <a:pt x="351473" y="284798"/>
                  </a:cubicBezTo>
                  <a:lnTo>
                    <a:pt x="506730" y="106680"/>
                  </a:lnTo>
                  <a:cubicBezTo>
                    <a:pt x="561023" y="158115"/>
                    <a:pt x="594360" y="230505"/>
                    <a:pt x="594360" y="311468"/>
                  </a:cubicBezTo>
                  <a:cubicBezTo>
                    <a:pt x="594360" y="467678"/>
                    <a:pt x="466725" y="595313"/>
                    <a:pt x="310515" y="595313"/>
                  </a:cubicBezTo>
                  <a:close/>
                  <a:moveTo>
                    <a:pt x="330518" y="311468"/>
                  </a:moveTo>
                  <a:cubicBezTo>
                    <a:pt x="330518" y="322898"/>
                    <a:pt x="321945" y="331470"/>
                    <a:pt x="310515" y="331470"/>
                  </a:cubicBezTo>
                  <a:cubicBezTo>
                    <a:pt x="299085" y="331470"/>
                    <a:pt x="290513" y="322898"/>
                    <a:pt x="290513" y="311468"/>
                  </a:cubicBezTo>
                  <a:cubicBezTo>
                    <a:pt x="290513" y="300990"/>
                    <a:pt x="299085" y="291465"/>
                    <a:pt x="310515" y="291465"/>
                  </a:cubicBezTo>
                  <a:cubicBezTo>
                    <a:pt x="321945" y="291465"/>
                    <a:pt x="330518" y="300990"/>
                    <a:pt x="330518" y="311468"/>
                  </a:cubicBezTo>
                  <a:close/>
                </a:path>
              </a:pathLst>
            </a:custGeom>
            <a:solidFill>
              <a:srgbClr val="FF5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481;p16">
            <a:extLst>
              <a:ext uri="{FF2B5EF4-FFF2-40B4-BE49-F238E27FC236}">
                <a16:creationId xmlns:a16="http://schemas.microsoft.com/office/drawing/2014/main" id="{A8BA7F56-7607-F9EE-033A-9B5179C44156}"/>
              </a:ext>
            </a:extLst>
          </p:cNvPr>
          <p:cNvSpPr txBox="1">
            <a:spLocks/>
          </p:cNvSpPr>
          <p:nvPr/>
        </p:nvSpPr>
        <p:spPr>
          <a:xfrm>
            <a:off x="1460926" y="9299967"/>
            <a:ext cx="1116242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ru-RU" sz="3200" b="1" dirty="0"/>
              <a:t>Тайминг: 10 минут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E20774A-2DF8-5098-55F3-F7B596449DD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0" y="10144422"/>
            <a:ext cx="12323763" cy="784953"/>
          </a:xfrm>
          <a:prstGeom prst="rect">
            <a:avLst/>
          </a:prstGeom>
        </p:spPr>
      </p:pic>
      <p:sp>
        <p:nvSpPr>
          <p:cNvPr id="15" name="Google Shape;524;g11be2cd7952_0_10">
            <a:extLst>
              <a:ext uri="{FF2B5EF4-FFF2-40B4-BE49-F238E27FC236}">
                <a16:creationId xmlns:a16="http://schemas.microsoft.com/office/drawing/2014/main" id="{0B821836-49E7-9DE6-3ED0-F35D0B470750}"/>
              </a:ext>
            </a:extLst>
          </p:cNvPr>
          <p:cNvSpPr txBox="1"/>
          <p:nvPr/>
        </p:nvSpPr>
        <p:spPr>
          <a:xfrm>
            <a:off x="19369965" y="10764418"/>
            <a:ext cx="5235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11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1014CA9-09EE-35A9-2CBC-A8DADFF338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329" t="34760" r="8712" b="-1857"/>
          <a:stretch/>
        </p:blipFill>
        <p:spPr>
          <a:xfrm>
            <a:off x="12323762" y="0"/>
            <a:ext cx="7861947" cy="11652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B5C81F4-EE35-7106-2005-6D18B4FDC35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5420" b="15420"/>
          <a:stretch/>
        </p:blipFill>
        <p:spPr>
          <a:xfrm>
            <a:off x="12323762" y="0"/>
            <a:ext cx="7861947" cy="11309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2786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11be2cd7952_0_10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chemeClr val="lt2"/>
                </a:solidFill>
              </a:rPr>
              <a:t>ИСКЛЮЧЕНИЯ В SPRING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22" name="Google Shape;522;g11be2cd7952_0_10"/>
          <p:cNvSpPr txBox="1">
            <a:spLocks noGrp="1"/>
          </p:cNvSpPr>
          <p:nvPr>
            <p:ph type="body" idx="5"/>
          </p:nvPr>
        </p:nvSpPr>
        <p:spPr>
          <a:xfrm>
            <a:off x="767097" y="1599407"/>
            <a:ext cx="12124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ОБРАБОТКА ИСКЛЮЧЕНИЙ (3/3)</a:t>
            </a:r>
            <a:endParaRPr sz="4000" dirty="0">
              <a:solidFill>
                <a:schemeClr val="accen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3" name="Google Shape;523;g11be2cd7952_0_10"/>
          <p:cNvSpPr txBox="1">
            <a:spLocks noGrp="1"/>
          </p:cNvSpPr>
          <p:nvPr>
            <p:ph type="body" idx="6"/>
          </p:nvPr>
        </p:nvSpPr>
        <p:spPr>
          <a:xfrm>
            <a:off x="765511" y="3067775"/>
            <a:ext cx="10141976" cy="51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dirty="0">
                <a:solidFill>
                  <a:srgbClr val="FFFEFE"/>
                </a:solidFill>
              </a:rPr>
              <a:t>Проделайте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тоже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самое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для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остальных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методов</a:t>
            </a:r>
            <a:r>
              <a:rPr lang="en-US" dirty="0">
                <a:solidFill>
                  <a:srgbClr val="FFFEFE"/>
                </a:solidFill>
              </a:rPr>
              <a:t> POST, PUT, DELETE (</a:t>
            </a:r>
            <a:r>
              <a:rPr lang="en-US" dirty="0" err="1">
                <a:solidFill>
                  <a:srgbClr val="FFFEFE"/>
                </a:solidFill>
              </a:rPr>
              <a:t>по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аналогии</a:t>
            </a:r>
            <a:r>
              <a:rPr lang="en-US" dirty="0">
                <a:solidFill>
                  <a:srgbClr val="FFFEFE"/>
                </a:solidFill>
              </a:rPr>
              <a:t>, </a:t>
            </a:r>
            <a:r>
              <a:rPr lang="en-US" dirty="0" err="1">
                <a:solidFill>
                  <a:srgbClr val="FFFEFE"/>
                </a:solidFill>
              </a:rPr>
              <a:t>придумайте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логику</a:t>
            </a:r>
            <a:r>
              <a:rPr lang="en-US" dirty="0">
                <a:solidFill>
                  <a:srgbClr val="FFFEFE"/>
                </a:solidFill>
              </a:rPr>
              <a:t> </a:t>
            </a:r>
            <a:r>
              <a:rPr lang="en-US" dirty="0" err="1">
                <a:solidFill>
                  <a:srgbClr val="FFFEFE"/>
                </a:solidFill>
              </a:rPr>
              <a:t>сами</a:t>
            </a:r>
            <a:r>
              <a:rPr lang="en-US" dirty="0">
                <a:solidFill>
                  <a:srgbClr val="FFFEFE"/>
                </a:solidFill>
              </a:rPr>
              <a:t>).</a:t>
            </a:r>
            <a:endParaRPr dirty="0">
              <a:solidFill>
                <a:srgbClr val="FFFEFE"/>
              </a:solidFill>
            </a:endParaRPr>
          </a:p>
        </p:txBody>
      </p:sp>
      <p:sp>
        <p:nvSpPr>
          <p:cNvPr id="524" name="Google Shape;524;g11be2cd7952_0_10"/>
          <p:cNvSpPr txBox="1"/>
          <p:nvPr/>
        </p:nvSpPr>
        <p:spPr>
          <a:xfrm>
            <a:off x="19369965" y="10764418"/>
            <a:ext cx="5235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12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5475522-ABEF-5D8A-6AAB-0F39752BA4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329" t="34760" r="8712" b="-1857"/>
          <a:stretch/>
        </p:blipFill>
        <p:spPr>
          <a:xfrm>
            <a:off x="12323762" y="0"/>
            <a:ext cx="7861947" cy="11652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23CD775-AB33-C2A4-53BC-4C94871271A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5420" b="15420"/>
          <a:stretch/>
        </p:blipFill>
        <p:spPr>
          <a:xfrm>
            <a:off x="12323762" y="0"/>
            <a:ext cx="7861947" cy="11309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Google Shape;824;p32">
            <a:extLst>
              <a:ext uri="{FF2B5EF4-FFF2-40B4-BE49-F238E27FC236}">
                <a16:creationId xmlns:a16="http://schemas.microsoft.com/office/drawing/2014/main" id="{C764894D-B94F-5F31-B127-43394C64E2AA}"/>
              </a:ext>
            </a:extLst>
          </p:cNvPr>
          <p:cNvGrpSpPr/>
          <p:nvPr/>
        </p:nvGrpSpPr>
        <p:grpSpPr>
          <a:xfrm>
            <a:off x="809222" y="9266824"/>
            <a:ext cx="441518" cy="496417"/>
            <a:chOff x="8572992" y="5180645"/>
            <a:chExt cx="815816" cy="917257"/>
          </a:xfrm>
        </p:grpSpPr>
        <p:sp>
          <p:nvSpPr>
            <p:cNvPr id="11" name="Google Shape;825;p32">
              <a:extLst>
                <a:ext uri="{FF2B5EF4-FFF2-40B4-BE49-F238E27FC236}">
                  <a16:creationId xmlns:a16="http://schemas.microsoft.com/office/drawing/2014/main" id="{CF255E2E-6CD4-05EB-3A80-EFFF9334735E}"/>
                </a:ext>
              </a:extLst>
            </p:cNvPr>
            <p:cNvSpPr/>
            <p:nvPr/>
          </p:nvSpPr>
          <p:spPr>
            <a:xfrm>
              <a:off x="8572992" y="5180645"/>
              <a:ext cx="815816" cy="917257"/>
            </a:xfrm>
            <a:custGeom>
              <a:avLst/>
              <a:gdLst/>
              <a:ahLst/>
              <a:cxnLst/>
              <a:rect l="l" t="t" r="r" b="b"/>
              <a:pathLst>
                <a:path w="815816" h="917257" extrusionOk="0">
                  <a:moveTo>
                    <a:pt x="469106" y="139065"/>
                  </a:moveTo>
                  <a:lnTo>
                    <a:pt x="469106" y="97155"/>
                  </a:lnTo>
                  <a:lnTo>
                    <a:pt x="508159" y="97155"/>
                  </a:lnTo>
                  <a:cubicBezTo>
                    <a:pt x="515779" y="97155"/>
                    <a:pt x="522446" y="90488"/>
                    <a:pt x="522446" y="82868"/>
                  </a:cubicBezTo>
                  <a:lnTo>
                    <a:pt x="522446" y="14288"/>
                  </a:lnTo>
                  <a:cubicBezTo>
                    <a:pt x="522446" y="6667"/>
                    <a:pt x="515779" y="0"/>
                    <a:pt x="508159" y="0"/>
                  </a:cubicBezTo>
                  <a:lnTo>
                    <a:pt x="341471" y="0"/>
                  </a:lnTo>
                  <a:cubicBezTo>
                    <a:pt x="333851" y="0"/>
                    <a:pt x="327184" y="6667"/>
                    <a:pt x="327184" y="14288"/>
                  </a:cubicBezTo>
                  <a:lnTo>
                    <a:pt x="327184" y="82868"/>
                  </a:lnTo>
                  <a:cubicBezTo>
                    <a:pt x="327184" y="90488"/>
                    <a:pt x="333851" y="97155"/>
                    <a:pt x="341471" y="97155"/>
                  </a:cubicBezTo>
                  <a:lnTo>
                    <a:pt x="380524" y="97155"/>
                  </a:lnTo>
                  <a:lnTo>
                    <a:pt x="380524" y="139065"/>
                  </a:lnTo>
                  <a:cubicBezTo>
                    <a:pt x="288131" y="149543"/>
                    <a:pt x="206216" y="192405"/>
                    <a:pt x="144304" y="255270"/>
                  </a:cubicBezTo>
                  <a:lnTo>
                    <a:pt x="128111" y="239078"/>
                  </a:lnTo>
                  <a:lnTo>
                    <a:pt x="154781" y="212408"/>
                  </a:lnTo>
                  <a:cubicBezTo>
                    <a:pt x="160496" y="206693"/>
                    <a:pt x="160496" y="198120"/>
                    <a:pt x="154781" y="192405"/>
                  </a:cubicBezTo>
                  <a:lnTo>
                    <a:pt x="99536" y="137160"/>
                  </a:lnTo>
                  <a:cubicBezTo>
                    <a:pt x="93821" y="131445"/>
                    <a:pt x="85249" y="131445"/>
                    <a:pt x="79534" y="137160"/>
                  </a:cubicBezTo>
                  <a:lnTo>
                    <a:pt x="4286" y="210503"/>
                  </a:lnTo>
                  <a:cubicBezTo>
                    <a:pt x="-1429" y="216218"/>
                    <a:pt x="-1429" y="224790"/>
                    <a:pt x="4286" y="230505"/>
                  </a:cubicBezTo>
                  <a:lnTo>
                    <a:pt x="59531" y="285750"/>
                  </a:lnTo>
                  <a:cubicBezTo>
                    <a:pt x="62389" y="288608"/>
                    <a:pt x="66199" y="289560"/>
                    <a:pt x="70009" y="289560"/>
                  </a:cubicBezTo>
                  <a:cubicBezTo>
                    <a:pt x="73819" y="289560"/>
                    <a:pt x="77629" y="288608"/>
                    <a:pt x="80486" y="285750"/>
                  </a:cubicBezTo>
                  <a:lnTo>
                    <a:pt x="108109" y="258128"/>
                  </a:lnTo>
                  <a:lnTo>
                    <a:pt x="126206" y="276225"/>
                  </a:lnTo>
                  <a:cubicBezTo>
                    <a:pt x="69056" y="343853"/>
                    <a:pt x="34766" y="431483"/>
                    <a:pt x="34766" y="526733"/>
                  </a:cubicBezTo>
                  <a:cubicBezTo>
                    <a:pt x="34766" y="741998"/>
                    <a:pt x="210026" y="917258"/>
                    <a:pt x="425291" y="917258"/>
                  </a:cubicBezTo>
                  <a:cubicBezTo>
                    <a:pt x="640556" y="917258"/>
                    <a:pt x="815816" y="741998"/>
                    <a:pt x="815816" y="526733"/>
                  </a:cubicBezTo>
                  <a:cubicBezTo>
                    <a:pt x="814864" y="326708"/>
                    <a:pt x="663416" y="160973"/>
                    <a:pt x="469106" y="139065"/>
                  </a:cubicBezTo>
                  <a:close/>
                  <a:moveTo>
                    <a:pt x="70009" y="256223"/>
                  </a:moveTo>
                  <a:lnTo>
                    <a:pt x="34766" y="220028"/>
                  </a:lnTo>
                  <a:lnTo>
                    <a:pt x="88106" y="166688"/>
                  </a:lnTo>
                  <a:lnTo>
                    <a:pt x="123349" y="201930"/>
                  </a:lnTo>
                  <a:lnTo>
                    <a:pt x="102394" y="222885"/>
                  </a:lnTo>
                  <a:cubicBezTo>
                    <a:pt x="99536" y="225743"/>
                    <a:pt x="95726" y="229553"/>
                    <a:pt x="91916" y="233363"/>
                  </a:cubicBezTo>
                  <a:lnTo>
                    <a:pt x="70009" y="256223"/>
                  </a:lnTo>
                  <a:close/>
                  <a:moveTo>
                    <a:pt x="394811" y="68580"/>
                  </a:moveTo>
                  <a:lnTo>
                    <a:pt x="355759" y="68580"/>
                  </a:lnTo>
                  <a:lnTo>
                    <a:pt x="355759" y="28575"/>
                  </a:lnTo>
                  <a:lnTo>
                    <a:pt x="493871" y="28575"/>
                  </a:lnTo>
                  <a:lnTo>
                    <a:pt x="493871" y="68580"/>
                  </a:lnTo>
                  <a:lnTo>
                    <a:pt x="454819" y="68580"/>
                  </a:lnTo>
                  <a:cubicBezTo>
                    <a:pt x="447199" y="68580"/>
                    <a:pt x="440531" y="75248"/>
                    <a:pt x="440531" y="82868"/>
                  </a:cubicBezTo>
                  <a:lnTo>
                    <a:pt x="440531" y="137160"/>
                  </a:lnTo>
                  <a:cubicBezTo>
                    <a:pt x="435769" y="137160"/>
                    <a:pt x="430054" y="137160"/>
                    <a:pt x="425291" y="137160"/>
                  </a:cubicBezTo>
                  <a:cubicBezTo>
                    <a:pt x="420529" y="137160"/>
                    <a:pt x="414814" y="137160"/>
                    <a:pt x="410051" y="137160"/>
                  </a:cubicBezTo>
                  <a:lnTo>
                    <a:pt x="410051" y="82868"/>
                  </a:lnTo>
                  <a:cubicBezTo>
                    <a:pt x="409099" y="74295"/>
                    <a:pt x="402431" y="68580"/>
                    <a:pt x="394811" y="68580"/>
                  </a:cubicBezTo>
                  <a:close/>
                  <a:moveTo>
                    <a:pt x="424339" y="888683"/>
                  </a:moveTo>
                  <a:cubicBezTo>
                    <a:pt x="225266" y="888683"/>
                    <a:pt x="62389" y="726758"/>
                    <a:pt x="62389" y="526733"/>
                  </a:cubicBezTo>
                  <a:cubicBezTo>
                    <a:pt x="62389" y="326708"/>
                    <a:pt x="224314" y="164783"/>
                    <a:pt x="424339" y="164783"/>
                  </a:cubicBezTo>
                  <a:cubicBezTo>
                    <a:pt x="431959" y="164783"/>
                    <a:pt x="439579" y="164783"/>
                    <a:pt x="447199" y="165735"/>
                  </a:cubicBezTo>
                  <a:cubicBezTo>
                    <a:pt x="451009" y="165735"/>
                    <a:pt x="454819" y="166688"/>
                    <a:pt x="458629" y="166688"/>
                  </a:cubicBezTo>
                  <a:cubicBezTo>
                    <a:pt x="642461" y="183833"/>
                    <a:pt x="786289" y="339090"/>
                    <a:pt x="786289" y="526733"/>
                  </a:cubicBezTo>
                  <a:cubicBezTo>
                    <a:pt x="786289" y="726758"/>
                    <a:pt x="624364" y="888683"/>
                    <a:pt x="424339" y="888683"/>
                  </a:cubicBezTo>
                  <a:close/>
                </a:path>
              </a:pathLst>
            </a:custGeom>
            <a:solidFill>
              <a:srgbClr val="FF5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826;p32">
              <a:extLst>
                <a:ext uri="{FF2B5EF4-FFF2-40B4-BE49-F238E27FC236}">
                  <a16:creationId xmlns:a16="http://schemas.microsoft.com/office/drawing/2014/main" id="{A441DADF-4A51-700C-40B0-74AA9BCF7119}"/>
                </a:ext>
              </a:extLst>
            </p:cNvPr>
            <p:cNvSpPr/>
            <p:nvPr/>
          </p:nvSpPr>
          <p:spPr>
            <a:xfrm>
              <a:off x="8686816" y="5395910"/>
              <a:ext cx="621998" cy="623887"/>
            </a:xfrm>
            <a:custGeom>
              <a:avLst/>
              <a:gdLst/>
              <a:ahLst/>
              <a:cxnLst/>
              <a:rect l="l" t="t" r="r" b="b"/>
              <a:pathLst>
                <a:path w="621998" h="623887" extrusionOk="0">
                  <a:moveTo>
                    <a:pt x="516255" y="77152"/>
                  </a:moveTo>
                  <a:cubicBezTo>
                    <a:pt x="515303" y="76200"/>
                    <a:pt x="514350" y="75248"/>
                    <a:pt x="513397" y="74295"/>
                  </a:cubicBezTo>
                  <a:cubicBezTo>
                    <a:pt x="459105" y="27622"/>
                    <a:pt x="388620" y="0"/>
                    <a:pt x="311468" y="0"/>
                  </a:cubicBezTo>
                  <a:cubicBezTo>
                    <a:pt x="139065" y="0"/>
                    <a:pt x="0" y="140018"/>
                    <a:pt x="0" y="311468"/>
                  </a:cubicBezTo>
                  <a:cubicBezTo>
                    <a:pt x="0" y="482917"/>
                    <a:pt x="139065" y="623888"/>
                    <a:pt x="310515" y="623888"/>
                  </a:cubicBezTo>
                  <a:cubicBezTo>
                    <a:pt x="481965" y="623888"/>
                    <a:pt x="621983" y="483870"/>
                    <a:pt x="621983" y="312420"/>
                  </a:cubicBezTo>
                  <a:cubicBezTo>
                    <a:pt x="622935" y="218123"/>
                    <a:pt x="581025" y="134302"/>
                    <a:pt x="516255" y="77152"/>
                  </a:cubicBezTo>
                  <a:close/>
                  <a:moveTo>
                    <a:pt x="310515" y="595313"/>
                  </a:moveTo>
                  <a:cubicBezTo>
                    <a:pt x="154305" y="595313"/>
                    <a:pt x="27623" y="468630"/>
                    <a:pt x="27623" y="312420"/>
                  </a:cubicBezTo>
                  <a:cubicBezTo>
                    <a:pt x="27623" y="156210"/>
                    <a:pt x="154305" y="29528"/>
                    <a:pt x="310515" y="29528"/>
                  </a:cubicBezTo>
                  <a:cubicBezTo>
                    <a:pt x="376238" y="29528"/>
                    <a:pt x="436245" y="52388"/>
                    <a:pt x="483870" y="89535"/>
                  </a:cubicBezTo>
                  <a:lnTo>
                    <a:pt x="329565" y="266700"/>
                  </a:lnTo>
                  <a:cubicBezTo>
                    <a:pt x="323850" y="264795"/>
                    <a:pt x="317183" y="262890"/>
                    <a:pt x="311468" y="262890"/>
                  </a:cubicBezTo>
                  <a:cubicBezTo>
                    <a:pt x="284798" y="262890"/>
                    <a:pt x="262890" y="284798"/>
                    <a:pt x="262890" y="311468"/>
                  </a:cubicBezTo>
                  <a:cubicBezTo>
                    <a:pt x="262890" y="338138"/>
                    <a:pt x="284798" y="360045"/>
                    <a:pt x="311468" y="360045"/>
                  </a:cubicBezTo>
                  <a:cubicBezTo>
                    <a:pt x="338138" y="360045"/>
                    <a:pt x="359093" y="338138"/>
                    <a:pt x="359093" y="311468"/>
                  </a:cubicBezTo>
                  <a:cubicBezTo>
                    <a:pt x="359093" y="301943"/>
                    <a:pt x="356235" y="292418"/>
                    <a:pt x="351473" y="284798"/>
                  </a:cubicBezTo>
                  <a:lnTo>
                    <a:pt x="506730" y="106680"/>
                  </a:lnTo>
                  <a:cubicBezTo>
                    <a:pt x="561023" y="158115"/>
                    <a:pt x="594360" y="230505"/>
                    <a:pt x="594360" y="311468"/>
                  </a:cubicBezTo>
                  <a:cubicBezTo>
                    <a:pt x="594360" y="467678"/>
                    <a:pt x="466725" y="595313"/>
                    <a:pt x="310515" y="595313"/>
                  </a:cubicBezTo>
                  <a:close/>
                  <a:moveTo>
                    <a:pt x="330518" y="311468"/>
                  </a:moveTo>
                  <a:cubicBezTo>
                    <a:pt x="330518" y="322898"/>
                    <a:pt x="321945" y="331470"/>
                    <a:pt x="310515" y="331470"/>
                  </a:cubicBezTo>
                  <a:cubicBezTo>
                    <a:pt x="299085" y="331470"/>
                    <a:pt x="290513" y="322898"/>
                    <a:pt x="290513" y="311468"/>
                  </a:cubicBezTo>
                  <a:cubicBezTo>
                    <a:pt x="290513" y="300990"/>
                    <a:pt x="299085" y="291465"/>
                    <a:pt x="310515" y="291465"/>
                  </a:cubicBezTo>
                  <a:cubicBezTo>
                    <a:pt x="321945" y="291465"/>
                    <a:pt x="330518" y="300990"/>
                    <a:pt x="330518" y="311468"/>
                  </a:cubicBezTo>
                  <a:close/>
                </a:path>
              </a:pathLst>
            </a:custGeom>
            <a:solidFill>
              <a:srgbClr val="FF5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481;p16">
            <a:extLst>
              <a:ext uri="{FF2B5EF4-FFF2-40B4-BE49-F238E27FC236}">
                <a16:creationId xmlns:a16="http://schemas.microsoft.com/office/drawing/2014/main" id="{A7C05E9C-04B0-D5FE-9604-277AC401EAA0}"/>
              </a:ext>
            </a:extLst>
          </p:cNvPr>
          <p:cNvSpPr txBox="1">
            <a:spLocks/>
          </p:cNvSpPr>
          <p:nvPr/>
        </p:nvSpPr>
        <p:spPr>
          <a:xfrm>
            <a:off x="1460926" y="9299967"/>
            <a:ext cx="1116242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ru-RU" sz="3200" b="1" dirty="0"/>
              <a:t>Тайминг: 25 минут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718E300-FB97-0EB4-A087-79B5F9F1E26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10144422"/>
            <a:ext cx="12323763" cy="78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6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4"/>
          <p:cNvSpPr txBox="1">
            <a:spLocks noGrp="1"/>
          </p:cNvSpPr>
          <p:nvPr>
            <p:ph type="title"/>
          </p:nvPr>
        </p:nvSpPr>
        <p:spPr>
          <a:xfrm>
            <a:off x="1037726" y="1651982"/>
            <a:ext cx="1802863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4000" dirty="0">
                <a:solidFill>
                  <a:srgbClr val="FF5001"/>
                </a:solidFill>
              </a:rPr>
              <a:t>ЗА ЭТОТ ВОРКШОП МЫ:</a:t>
            </a:r>
          </a:p>
        </p:txBody>
      </p:sp>
      <p:sp>
        <p:nvSpPr>
          <p:cNvPr id="623" name="Google Shape;623;p34"/>
          <p:cNvSpPr txBox="1">
            <a:spLocks noGrp="1"/>
          </p:cNvSpPr>
          <p:nvPr>
            <p:ph type="body" idx="1"/>
          </p:nvPr>
        </p:nvSpPr>
        <p:spPr>
          <a:xfrm>
            <a:off x="1037726" y="2595542"/>
            <a:ext cx="18028639" cy="6796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71500" lvl="0" indent="-571500" algn="l" rtl="0"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4800" dirty="0">
                <a:solidFill>
                  <a:srgbClr val="FFFEFE"/>
                </a:solidFill>
              </a:rPr>
              <a:t>Познакомились с основными подходами обработки исключений в Spring</a:t>
            </a:r>
          </a:p>
          <a:p>
            <a:pPr marL="571500" lvl="0" indent="-571500" algn="l" rtl="0"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4800" dirty="0">
                <a:solidFill>
                  <a:srgbClr val="FFFEFE"/>
                </a:solidFill>
              </a:rPr>
              <a:t>Написали свой @ControllerAdvice и протестировали на тестовом примере</a:t>
            </a:r>
          </a:p>
          <a:p>
            <a:pPr marL="571500" lvl="0" indent="-571500" algn="l" rtl="0"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4800" dirty="0">
                <a:solidFill>
                  <a:srgbClr val="FFFEFE"/>
                </a:solidFill>
              </a:rPr>
              <a:t>Создали обработку исключений в своем </a:t>
            </a:r>
            <a:r>
              <a:rPr lang="ru-RU" sz="4800" dirty="0" err="1">
                <a:solidFill>
                  <a:srgbClr val="FFFEFE"/>
                </a:solidFill>
              </a:rPr>
              <a:t>SpringBoot</a:t>
            </a:r>
            <a:r>
              <a:rPr lang="ru-RU" sz="4800" dirty="0">
                <a:solidFill>
                  <a:srgbClr val="FFFEFE"/>
                </a:solidFill>
              </a:rPr>
              <a:t> приложении</a:t>
            </a:r>
          </a:p>
        </p:txBody>
      </p:sp>
      <p:sp>
        <p:nvSpPr>
          <p:cNvPr id="7" name="Google Shape;601;p31">
            <a:extLst>
              <a:ext uri="{FF2B5EF4-FFF2-40B4-BE49-F238E27FC236}">
                <a16:creationId xmlns:a16="http://schemas.microsoft.com/office/drawing/2014/main" id="{6E8423BC-FFE7-0880-7972-60D0BAB6679C}"/>
              </a:ext>
            </a:extLst>
          </p:cNvPr>
          <p:cNvSpPr txBox="1">
            <a:spLocks/>
          </p:cNvSpPr>
          <p:nvPr/>
        </p:nvSpPr>
        <p:spPr>
          <a:xfrm>
            <a:off x="809222" y="557568"/>
            <a:ext cx="11295691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77" b="1" i="0" u="none" strike="noStrike" cap="none">
                <a:solidFill>
                  <a:srgbClr val="42465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3200" dirty="0">
                <a:solidFill>
                  <a:schemeClr val="accent3"/>
                </a:solidFill>
              </a:rPr>
              <a:t>ПОДВЕДЕМ ИТОГИ</a:t>
            </a:r>
          </a:p>
        </p:txBody>
      </p:sp>
      <p:cxnSp>
        <p:nvCxnSpPr>
          <p:cNvPr id="8" name="Google Shape;71;p42">
            <a:extLst>
              <a:ext uri="{FF2B5EF4-FFF2-40B4-BE49-F238E27FC236}">
                <a16:creationId xmlns:a16="http://schemas.microsoft.com/office/drawing/2014/main" id="{6582A5D6-7D3D-22BF-9CEF-098A43460F08}"/>
              </a:ext>
            </a:extLst>
          </p:cNvPr>
          <p:cNvCxnSpPr/>
          <p:nvPr/>
        </p:nvCxnSpPr>
        <p:spPr>
          <a:xfrm rot="10800000">
            <a:off x="0" y="800936"/>
            <a:ext cx="48006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31"/>
          <p:cNvSpPr txBox="1">
            <a:spLocks noGrp="1"/>
          </p:cNvSpPr>
          <p:nvPr>
            <p:ph type="title"/>
          </p:nvPr>
        </p:nvSpPr>
        <p:spPr>
          <a:xfrm>
            <a:off x="798513" y="1559872"/>
            <a:ext cx="18028639" cy="812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rgbClr val="FF5001"/>
                </a:solidFill>
              </a:rPr>
              <a:t>ОБЩИЕ ВЫВОДЫ</a:t>
            </a:r>
            <a:endParaRPr dirty="0">
              <a:solidFill>
                <a:srgbClr val="FF5001"/>
              </a:solidFill>
            </a:endParaRPr>
          </a:p>
        </p:txBody>
      </p:sp>
      <p:sp>
        <p:nvSpPr>
          <p:cNvPr id="581" name="Google Shape;581;p31"/>
          <p:cNvSpPr txBox="1">
            <a:spLocks noGrp="1"/>
          </p:cNvSpPr>
          <p:nvPr>
            <p:ph type="body" idx="1"/>
          </p:nvPr>
        </p:nvSpPr>
        <p:spPr>
          <a:xfrm>
            <a:off x="733196" y="2639861"/>
            <a:ext cx="18028639" cy="5219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SzPts val="3520"/>
              <a:buBlip>
                <a:blip r:embed="rId3"/>
              </a:buBlip>
            </a:pPr>
            <a:r>
              <a:rPr lang="ru-RU" sz="4800" dirty="0">
                <a:solidFill>
                  <a:srgbClr val="FFFCFD"/>
                </a:solidFill>
              </a:rPr>
              <a:t>На практике часто возникает необходимость централизованной обработки исключений в приложении.</a:t>
            </a:r>
          </a:p>
          <a:p>
            <a:pPr marL="685800" lvl="0" indent="-685800" algn="l" rtl="0">
              <a:spcBef>
                <a:spcPts val="0"/>
              </a:spcBef>
              <a:spcAft>
                <a:spcPts val="0"/>
              </a:spcAft>
              <a:buSzPts val="3520"/>
              <a:buBlip>
                <a:blip r:embed="rId3"/>
              </a:buBlip>
            </a:pPr>
            <a:r>
              <a:rPr lang="ru-RU" sz="4800" dirty="0">
                <a:solidFill>
                  <a:srgbClr val="FFFCFD"/>
                </a:solidFill>
              </a:rPr>
              <a:t>Spring Framework представляет несколько способов решения этой задачи.</a:t>
            </a:r>
          </a:p>
        </p:txBody>
      </p:sp>
      <p:pic>
        <p:nvPicPr>
          <p:cNvPr id="582" name="Google Shape;582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0144800"/>
            <a:ext cx="23800849" cy="78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14"/>
          <p:cNvSpPr txBox="1">
            <a:spLocks noGrp="1"/>
          </p:cNvSpPr>
          <p:nvPr>
            <p:ph type="title"/>
          </p:nvPr>
        </p:nvSpPr>
        <p:spPr>
          <a:xfrm>
            <a:off x="5194546" y="3960775"/>
            <a:ext cx="10546622" cy="2818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ИСКЛЮЧЕНИЯ</a:t>
            </a:r>
            <a:endParaRPr/>
          </a:p>
        </p:txBody>
      </p:sp>
      <p:sp>
        <p:nvSpPr>
          <p:cNvPr id="455" name="Google Shape;455;p14"/>
          <p:cNvSpPr>
            <a:spLocks noGrp="1"/>
          </p:cNvSpPr>
          <p:nvPr>
            <p:ph type="pic" idx="2"/>
          </p:nvPr>
        </p:nvSpPr>
        <p:spPr>
          <a:xfrm>
            <a:off x="18537238" y="0"/>
            <a:ext cx="1566862" cy="1589809"/>
          </a:xfrm>
          <a:prstGeom prst="rect">
            <a:avLst/>
          </a:prstGeom>
          <a:noFill/>
          <a:ln>
            <a:noFill/>
          </a:ln>
        </p:spPr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BCF669-3B6B-0E57-0CE2-EA597F9BFF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0525800"/>
            <a:ext cx="23800849" cy="784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5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chemeClr val="lt2"/>
                </a:solidFill>
              </a:rPr>
              <a:t>ИСКЛЮЧЕНИЯ В SPRING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62" name="Google Shape;462;p15"/>
          <p:cNvSpPr txBox="1">
            <a:spLocks noGrp="1"/>
          </p:cNvSpPr>
          <p:nvPr>
            <p:ph type="body" idx="5"/>
          </p:nvPr>
        </p:nvSpPr>
        <p:spPr>
          <a:xfrm>
            <a:off x="782184" y="1625769"/>
            <a:ext cx="9832329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ВОПРОСЫ</a:t>
            </a:r>
            <a:endParaRPr sz="4000" dirty="0">
              <a:solidFill>
                <a:schemeClr val="accen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63" name="Google Shape;463;p15"/>
          <p:cNvSpPr txBox="1">
            <a:spLocks noGrp="1"/>
          </p:cNvSpPr>
          <p:nvPr>
            <p:ph type="body" idx="6"/>
          </p:nvPr>
        </p:nvSpPr>
        <p:spPr>
          <a:xfrm>
            <a:off x="819345" y="2733725"/>
            <a:ext cx="16056900" cy="56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dirty="0" err="1">
                <a:solidFill>
                  <a:srgbClr val="FFFEFE"/>
                </a:solidFill>
              </a:rPr>
              <a:t>Давайте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вспомним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из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предыдущих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ru-RU" sz="3000" dirty="0">
                <a:solidFill>
                  <a:srgbClr val="FFFEFE"/>
                </a:solidFill>
              </a:rPr>
              <a:t>воркшопов</a:t>
            </a:r>
            <a:r>
              <a:rPr lang="en-US" sz="3000" dirty="0">
                <a:solidFill>
                  <a:srgbClr val="FFFEFE"/>
                </a:solidFill>
              </a:rPr>
              <a:t>:</a:t>
            </a:r>
            <a:endParaRPr sz="3000" dirty="0">
              <a:solidFill>
                <a:srgbClr val="FFFEFE"/>
              </a:solidFill>
            </a:endParaRPr>
          </a:p>
          <a:p>
            <a:pPr lvl="0" indent="-457200" algn="l" rtl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3000" dirty="0">
                <a:solidFill>
                  <a:srgbClr val="FFFEFE"/>
                </a:solidFill>
              </a:rPr>
              <a:t>Ч</a:t>
            </a:r>
            <a:r>
              <a:rPr lang="en-US" sz="3000" dirty="0" err="1">
                <a:solidFill>
                  <a:srgbClr val="FFFEFE"/>
                </a:solidFill>
              </a:rPr>
              <a:t>то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такое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исключения</a:t>
            </a:r>
            <a:r>
              <a:rPr lang="ru-RU" sz="3000" dirty="0">
                <a:solidFill>
                  <a:srgbClr val="FFFEFE"/>
                </a:solidFill>
              </a:rPr>
              <a:t>?</a:t>
            </a:r>
            <a:endParaRPr sz="3000" dirty="0">
              <a:solidFill>
                <a:srgbClr val="FFFEFE"/>
              </a:solidFill>
            </a:endParaRPr>
          </a:p>
          <a:p>
            <a:pPr lvl="0" indent="-457200" algn="l" rtl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3000" dirty="0">
                <a:solidFill>
                  <a:srgbClr val="FFFEFE"/>
                </a:solidFill>
              </a:rPr>
              <a:t>Н</a:t>
            </a:r>
            <a:r>
              <a:rPr lang="en-US" sz="3000" dirty="0">
                <a:solidFill>
                  <a:srgbClr val="FFFEFE"/>
                </a:solidFill>
              </a:rPr>
              <a:t>а </a:t>
            </a:r>
            <a:r>
              <a:rPr lang="en-US" sz="3000" dirty="0" err="1">
                <a:solidFill>
                  <a:srgbClr val="FFFEFE"/>
                </a:solidFill>
              </a:rPr>
              <a:t>какие</a:t>
            </a:r>
            <a:r>
              <a:rPr lang="en-US" sz="3000" dirty="0">
                <a:solidFill>
                  <a:srgbClr val="FFFEFE"/>
                </a:solidFill>
              </a:rPr>
              <a:t> 2 </a:t>
            </a:r>
            <a:r>
              <a:rPr lang="en-US" sz="3000" dirty="0" err="1">
                <a:solidFill>
                  <a:srgbClr val="FFFEFE"/>
                </a:solidFill>
              </a:rPr>
              <a:t>типа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делятся</a:t>
            </a:r>
            <a:r>
              <a:rPr lang="ru-RU" sz="3000" dirty="0">
                <a:solidFill>
                  <a:srgbClr val="FFFEFE"/>
                </a:solidFill>
              </a:rPr>
              <a:t>?</a:t>
            </a:r>
            <a:endParaRPr sz="3000" dirty="0">
              <a:solidFill>
                <a:srgbClr val="FFFEFE"/>
              </a:solidFill>
            </a:endParaRPr>
          </a:p>
          <a:p>
            <a:pPr lvl="0" indent="-457200" algn="l" rtl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3000" dirty="0">
                <a:solidFill>
                  <a:srgbClr val="FFFEFE"/>
                </a:solidFill>
              </a:rPr>
              <a:t>К</a:t>
            </a:r>
            <a:r>
              <a:rPr lang="en-US" sz="3000" dirty="0" err="1">
                <a:solidFill>
                  <a:srgbClr val="FFFEFE"/>
                </a:solidFill>
              </a:rPr>
              <a:t>акие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относятся</a:t>
            </a:r>
            <a:r>
              <a:rPr lang="en-US" sz="3000" dirty="0">
                <a:solidFill>
                  <a:srgbClr val="FFFEFE"/>
                </a:solidFill>
              </a:rPr>
              <a:t> к </a:t>
            </a:r>
            <a:r>
              <a:rPr lang="en-US" sz="3000" dirty="0" err="1">
                <a:solidFill>
                  <a:srgbClr val="FFFEFE"/>
                </a:solidFill>
              </a:rPr>
              <a:t>проверяемым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исключениям</a:t>
            </a:r>
            <a:r>
              <a:rPr lang="en-US" sz="3000" dirty="0">
                <a:solidFill>
                  <a:srgbClr val="FFFEFE"/>
                </a:solidFill>
              </a:rPr>
              <a:t> а </a:t>
            </a:r>
            <a:r>
              <a:rPr lang="en-US" sz="3000" dirty="0" err="1">
                <a:solidFill>
                  <a:srgbClr val="FFFEFE"/>
                </a:solidFill>
              </a:rPr>
              <a:t>какие</a:t>
            </a:r>
            <a:r>
              <a:rPr lang="en-US" sz="3000" dirty="0">
                <a:solidFill>
                  <a:srgbClr val="FFFEFE"/>
                </a:solidFill>
              </a:rPr>
              <a:t> к </a:t>
            </a:r>
            <a:r>
              <a:rPr lang="en-US" sz="3000" dirty="0" err="1">
                <a:solidFill>
                  <a:srgbClr val="FFFEFE"/>
                </a:solidFill>
              </a:rPr>
              <a:t>непроверяемым</a:t>
            </a:r>
            <a:r>
              <a:rPr lang="ru-RU" sz="3000" dirty="0">
                <a:solidFill>
                  <a:srgbClr val="FFFEFE"/>
                </a:solidFill>
              </a:rPr>
              <a:t>?</a:t>
            </a:r>
            <a:endParaRPr sz="3000" dirty="0">
              <a:solidFill>
                <a:srgbClr val="FFFEFE"/>
              </a:solidFill>
            </a:endParaRPr>
          </a:p>
          <a:p>
            <a:pPr lvl="0" indent="-457200" algn="l" rtl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3000" dirty="0">
                <a:solidFill>
                  <a:srgbClr val="FFFEFE"/>
                </a:solidFill>
              </a:rPr>
              <a:t>К</a:t>
            </a:r>
            <a:r>
              <a:rPr lang="en-US" sz="3000" dirty="0" err="1">
                <a:solidFill>
                  <a:srgbClr val="FFFEFE"/>
                </a:solidFill>
              </a:rPr>
              <a:t>акие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варианты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работы</a:t>
            </a:r>
            <a:r>
              <a:rPr lang="en-US" sz="3000" dirty="0">
                <a:solidFill>
                  <a:srgbClr val="FFFEFE"/>
                </a:solidFill>
              </a:rPr>
              <a:t> с </a:t>
            </a:r>
            <a:r>
              <a:rPr lang="en-US" sz="3000" dirty="0" err="1">
                <a:solidFill>
                  <a:srgbClr val="FFFEFE"/>
                </a:solidFill>
              </a:rPr>
              <a:t>исключениями</a:t>
            </a:r>
            <a:r>
              <a:rPr lang="en-US" sz="3000" dirty="0">
                <a:solidFill>
                  <a:srgbClr val="FFFEFE"/>
                </a:solidFill>
              </a:rPr>
              <a:t>: </a:t>
            </a:r>
            <a:r>
              <a:rPr lang="en-US" sz="3000" dirty="0" err="1">
                <a:solidFill>
                  <a:srgbClr val="FFFEFE"/>
                </a:solidFill>
              </a:rPr>
              <a:t>обработать</a:t>
            </a:r>
            <a:r>
              <a:rPr lang="en-US" sz="3000" dirty="0">
                <a:solidFill>
                  <a:srgbClr val="FFFEFE"/>
                </a:solidFill>
              </a:rPr>
              <a:t> и </a:t>
            </a:r>
            <a:r>
              <a:rPr lang="en-US" sz="3000" dirty="0" err="1">
                <a:solidFill>
                  <a:srgbClr val="FFFEFE"/>
                </a:solidFill>
              </a:rPr>
              <a:t>пробросить</a:t>
            </a:r>
            <a:r>
              <a:rPr lang="ru-RU" sz="3000" dirty="0">
                <a:solidFill>
                  <a:srgbClr val="FFFEFE"/>
                </a:solidFill>
              </a:rPr>
              <a:t>?</a:t>
            </a:r>
            <a:endParaRPr sz="3000" dirty="0">
              <a:solidFill>
                <a:srgbClr val="FFFEFE"/>
              </a:solidFill>
            </a:endParaRPr>
          </a:p>
          <a:p>
            <a:pPr lvl="0" indent="-457200" algn="l" rtl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3000" dirty="0">
                <a:solidFill>
                  <a:srgbClr val="FFFEFE"/>
                </a:solidFill>
              </a:rPr>
              <a:t>Ч</a:t>
            </a:r>
            <a:r>
              <a:rPr lang="en-US" sz="3000" dirty="0" err="1">
                <a:solidFill>
                  <a:srgbClr val="FFFEFE"/>
                </a:solidFill>
              </a:rPr>
              <a:t>то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такое</a:t>
            </a:r>
            <a:r>
              <a:rPr lang="en-US" sz="3000" dirty="0">
                <a:solidFill>
                  <a:srgbClr val="FFFEFE"/>
                </a:solidFill>
              </a:rPr>
              <a:t> try, catch, finally</a:t>
            </a:r>
            <a:r>
              <a:rPr lang="ru-RU" sz="3000" dirty="0">
                <a:solidFill>
                  <a:srgbClr val="FFFEFE"/>
                </a:solidFill>
              </a:rPr>
              <a:t>?</a:t>
            </a:r>
            <a:endParaRPr sz="3000" dirty="0">
              <a:solidFill>
                <a:srgbClr val="FFFEFE"/>
              </a:solidFill>
            </a:endParaRPr>
          </a:p>
        </p:txBody>
      </p:sp>
      <p:sp>
        <p:nvSpPr>
          <p:cNvPr id="464" name="Google Shape;464;p15"/>
          <p:cNvSpPr txBox="1"/>
          <p:nvPr/>
        </p:nvSpPr>
        <p:spPr>
          <a:xfrm>
            <a:off x="19369965" y="10764418"/>
            <a:ext cx="523381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3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7497D1-5BB7-9A77-14D3-E1E59431D9B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0" y="10525800"/>
            <a:ext cx="23800849" cy="784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2fd471ac05_0_1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chemeClr val="lt2"/>
                </a:solidFill>
              </a:rPr>
              <a:t>ИСКЛЮЧЕНИЯ В SPRING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71" name="Google Shape;471;g12fd471ac05_0_1"/>
          <p:cNvSpPr txBox="1">
            <a:spLocks noGrp="1"/>
          </p:cNvSpPr>
          <p:nvPr>
            <p:ph type="body" idx="5"/>
          </p:nvPr>
        </p:nvSpPr>
        <p:spPr>
          <a:xfrm>
            <a:off x="783419" y="1615732"/>
            <a:ext cx="983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@ExceptionHandler</a:t>
            </a:r>
            <a:endParaRPr sz="4000">
              <a:solidFill>
                <a:schemeClr val="accen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72" name="Google Shape;472;g12fd471ac05_0_1"/>
          <p:cNvSpPr txBox="1">
            <a:spLocks noGrp="1"/>
          </p:cNvSpPr>
          <p:nvPr>
            <p:ph type="body" idx="6"/>
          </p:nvPr>
        </p:nvSpPr>
        <p:spPr>
          <a:xfrm>
            <a:off x="803016" y="2717396"/>
            <a:ext cx="16056900" cy="56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dirty="0">
                <a:solidFill>
                  <a:srgbClr val="FFFEFE"/>
                </a:solidFill>
              </a:rPr>
              <a:t>С </a:t>
            </a:r>
            <a:r>
              <a:rPr lang="en-US" sz="3000" dirty="0" err="1">
                <a:solidFill>
                  <a:srgbClr val="FFFEFE"/>
                </a:solidFill>
              </a:rPr>
              <a:t>помощью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аннотации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i="1" dirty="0">
                <a:solidFill>
                  <a:srgbClr val="FF5001"/>
                </a:solidFill>
              </a:rPr>
              <a:t>@ExceptionHandler</a:t>
            </a:r>
            <a:r>
              <a:rPr lang="en-US" sz="3000" dirty="0">
                <a:solidFill>
                  <a:srgbClr val="FF5001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можно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обрабатывать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исключения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на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уровне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отдельного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контроллера</a:t>
            </a:r>
            <a:r>
              <a:rPr lang="en-US" sz="3000" dirty="0">
                <a:solidFill>
                  <a:srgbClr val="FFFEFE"/>
                </a:solidFill>
              </a:rPr>
              <a:t>. </a:t>
            </a:r>
            <a:r>
              <a:rPr lang="en-US" sz="3000" dirty="0" err="1">
                <a:solidFill>
                  <a:srgbClr val="FFFEFE"/>
                </a:solidFill>
              </a:rPr>
              <a:t>Для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этого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достаточно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объявить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метод</a:t>
            </a:r>
            <a:r>
              <a:rPr lang="en-US" sz="3000" dirty="0">
                <a:solidFill>
                  <a:srgbClr val="FFFEFE"/>
                </a:solidFill>
              </a:rPr>
              <a:t>, в </a:t>
            </a:r>
            <a:r>
              <a:rPr lang="en-US" sz="3000" dirty="0" err="1">
                <a:solidFill>
                  <a:srgbClr val="FFFEFE"/>
                </a:solidFill>
              </a:rPr>
              <a:t>котором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будет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содержаться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вся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логика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обработки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нужного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исключения</a:t>
            </a:r>
            <a:r>
              <a:rPr lang="en-US" sz="3000" dirty="0">
                <a:solidFill>
                  <a:srgbClr val="FFFEFE"/>
                </a:solidFill>
              </a:rPr>
              <a:t>, и </a:t>
            </a:r>
            <a:r>
              <a:rPr lang="en-US" sz="3000" dirty="0" err="1">
                <a:solidFill>
                  <a:srgbClr val="FFFEFE"/>
                </a:solidFill>
              </a:rPr>
              <a:t>проаннотировать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его</a:t>
            </a:r>
            <a:r>
              <a:rPr lang="en-US" sz="3000" dirty="0">
                <a:solidFill>
                  <a:srgbClr val="FFFEFE"/>
                </a:solidFill>
              </a:rPr>
              <a:t>.</a:t>
            </a:r>
            <a:endParaRPr sz="3000" b="1" dirty="0">
              <a:solidFill>
                <a:srgbClr val="FFFEFE"/>
              </a:solidFill>
            </a:endParaRPr>
          </a:p>
        </p:txBody>
      </p:sp>
      <p:sp>
        <p:nvSpPr>
          <p:cNvPr id="473" name="Google Shape;473;g12fd471ac05_0_1"/>
          <p:cNvSpPr txBox="1"/>
          <p:nvPr/>
        </p:nvSpPr>
        <p:spPr>
          <a:xfrm>
            <a:off x="19369965" y="10764418"/>
            <a:ext cx="5235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4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6BDB57-B7A1-D18E-A198-9D6D32BD33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0525800"/>
            <a:ext cx="23800849" cy="784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2fd471ac05_0_11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chemeClr val="accent1"/>
                </a:solidFill>
              </a:rPr>
              <a:t>ИСКЛЮЧЕНИЯ В SPRING</a:t>
            </a:r>
            <a:endParaRPr/>
          </a:p>
        </p:txBody>
      </p:sp>
      <p:sp>
        <p:nvSpPr>
          <p:cNvPr id="480" name="Google Shape;480;g12fd471ac05_0_11"/>
          <p:cNvSpPr txBox="1">
            <a:spLocks noGrp="1"/>
          </p:cNvSpPr>
          <p:nvPr>
            <p:ph type="body" idx="5"/>
          </p:nvPr>
        </p:nvSpPr>
        <p:spPr>
          <a:xfrm>
            <a:off x="783419" y="1615733"/>
            <a:ext cx="983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HandlerExceptionResolver</a:t>
            </a:r>
            <a:endParaRPr sz="4000">
              <a:solidFill>
                <a:schemeClr val="accen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1" name="Google Shape;481;g12fd471ac05_0_11"/>
          <p:cNvSpPr txBox="1">
            <a:spLocks noGrp="1"/>
          </p:cNvSpPr>
          <p:nvPr>
            <p:ph type="body" idx="6"/>
          </p:nvPr>
        </p:nvSpPr>
        <p:spPr>
          <a:xfrm>
            <a:off x="786686" y="2717396"/>
            <a:ext cx="18268757" cy="56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dirty="0" err="1">
                <a:solidFill>
                  <a:srgbClr val="FF5001"/>
                </a:solidFill>
              </a:rPr>
              <a:t>HandlerExceptionResolver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является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общим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интерфейсом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для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обработчиков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исключений</a:t>
            </a:r>
            <a:r>
              <a:rPr lang="en-US" sz="3000" dirty="0">
                <a:solidFill>
                  <a:srgbClr val="FFFEFE"/>
                </a:solidFill>
              </a:rPr>
              <a:t> в Spring. </a:t>
            </a:r>
            <a:endParaRPr lang="ru-RU" sz="3000" dirty="0">
              <a:solidFill>
                <a:srgbClr val="FFFEFE"/>
              </a:solidFill>
            </a:endParaRPr>
          </a:p>
          <a:p>
            <a:pPr marL="0" lvl="0" indent="0" algn="l" rtl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dirty="0" err="1">
                <a:solidFill>
                  <a:srgbClr val="FFFEFE"/>
                </a:solidFill>
              </a:rPr>
              <a:t>Все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исключений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выброшенные</a:t>
            </a:r>
            <a:r>
              <a:rPr lang="en-US" sz="3000" dirty="0">
                <a:solidFill>
                  <a:srgbClr val="FFFEFE"/>
                </a:solidFill>
              </a:rPr>
              <a:t> в </a:t>
            </a:r>
            <a:r>
              <a:rPr lang="en-US" sz="3000" dirty="0" err="1">
                <a:solidFill>
                  <a:srgbClr val="FFFEFE"/>
                </a:solidFill>
              </a:rPr>
              <a:t>приложении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будут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обработаны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одним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из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подклассов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i="1" dirty="0" err="1">
                <a:solidFill>
                  <a:srgbClr val="FFFEFE"/>
                </a:solidFill>
              </a:rPr>
              <a:t>HandlerExceptionResolver</a:t>
            </a:r>
            <a:r>
              <a:rPr lang="en-US" sz="3000" dirty="0">
                <a:solidFill>
                  <a:srgbClr val="FFFEFE"/>
                </a:solidFill>
              </a:rPr>
              <a:t>. </a:t>
            </a:r>
            <a:r>
              <a:rPr lang="en-US" sz="3000" dirty="0" err="1">
                <a:solidFill>
                  <a:srgbClr val="FFFEFE"/>
                </a:solidFill>
              </a:rPr>
              <a:t>Можно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сделать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как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свою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собственную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реализацию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данного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интерфейса</a:t>
            </a:r>
            <a:r>
              <a:rPr lang="en-US" sz="3000" dirty="0">
                <a:solidFill>
                  <a:srgbClr val="FFFEFE"/>
                </a:solidFill>
              </a:rPr>
              <a:t>, </a:t>
            </a:r>
            <a:r>
              <a:rPr lang="en-US" sz="3000" dirty="0" err="1">
                <a:solidFill>
                  <a:srgbClr val="FFFEFE"/>
                </a:solidFill>
              </a:rPr>
              <a:t>так</a:t>
            </a:r>
            <a:r>
              <a:rPr lang="en-US" sz="3000" dirty="0">
                <a:solidFill>
                  <a:srgbClr val="FFFEFE"/>
                </a:solidFill>
              </a:rPr>
              <a:t> и </a:t>
            </a:r>
            <a:r>
              <a:rPr lang="en-US" sz="3000" dirty="0" err="1">
                <a:solidFill>
                  <a:srgbClr val="FFFEFE"/>
                </a:solidFill>
              </a:rPr>
              <a:t>использовать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существующие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реализации</a:t>
            </a:r>
            <a:r>
              <a:rPr lang="en-US" sz="3000" dirty="0">
                <a:solidFill>
                  <a:srgbClr val="FFFEFE"/>
                </a:solidFill>
              </a:rPr>
              <a:t>, </a:t>
            </a:r>
            <a:r>
              <a:rPr lang="en-US" sz="3000" dirty="0" err="1">
                <a:solidFill>
                  <a:srgbClr val="FFFEFE"/>
                </a:solidFill>
              </a:rPr>
              <a:t>которые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предоставляет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нам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>
                <a:solidFill>
                  <a:srgbClr val="FF5001"/>
                </a:solidFill>
              </a:rPr>
              <a:t>Spring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из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коробки</a:t>
            </a:r>
            <a:r>
              <a:rPr lang="en-US" sz="3000" dirty="0">
                <a:solidFill>
                  <a:srgbClr val="FFFEFE"/>
                </a:solidFill>
              </a:rPr>
              <a:t>.</a:t>
            </a:r>
            <a:endParaRPr sz="3000" dirty="0">
              <a:solidFill>
                <a:srgbClr val="FFFEFE"/>
              </a:solidFill>
            </a:endParaRPr>
          </a:p>
        </p:txBody>
      </p:sp>
      <p:sp>
        <p:nvSpPr>
          <p:cNvPr id="482" name="Google Shape;482;g12fd471ac05_0_11"/>
          <p:cNvSpPr txBox="1"/>
          <p:nvPr/>
        </p:nvSpPr>
        <p:spPr>
          <a:xfrm>
            <a:off x="19369965" y="10764418"/>
            <a:ext cx="5235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5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137AACE-0F15-A907-CD70-BDFC794202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0525800"/>
            <a:ext cx="23800849" cy="784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2fd6116a4d_0_3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chemeClr val="accent1"/>
                </a:solidFill>
              </a:rPr>
              <a:t>ИСКЛЮЧЕНИЯ В SPRING</a:t>
            </a:r>
            <a:endParaRPr/>
          </a:p>
        </p:txBody>
      </p:sp>
      <p:sp>
        <p:nvSpPr>
          <p:cNvPr id="489" name="Google Shape;489;g12fd6116a4d_0_3"/>
          <p:cNvSpPr txBox="1">
            <a:spLocks noGrp="1"/>
          </p:cNvSpPr>
          <p:nvPr>
            <p:ph type="body" idx="5"/>
          </p:nvPr>
        </p:nvSpPr>
        <p:spPr>
          <a:xfrm>
            <a:off x="767090" y="1615732"/>
            <a:ext cx="983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@ControllerAdvice</a:t>
            </a:r>
            <a:endParaRPr sz="4000" dirty="0">
              <a:solidFill>
                <a:schemeClr val="accent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0" name="Google Shape;490;g12fd6116a4d_0_3"/>
          <p:cNvSpPr txBox="1">
            <a:spLocks noGrp="1"/>
          </p:cNvSpPr>
          <p:nvPr>
            <p:ph type="body" idx="6"/>
          </p:nvPr>
        </p:nvSpPr>
        <p:spPr>
          <a:xfrm>
            <a:off x="819345" y="2717396"/>
            <a:ext cx="18170786" cy="56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dirty="0" err="1">
                <a:solidFill>
                  <a:srgbClr val="FFFEFE"/>
                </a:solidFill>
              </a:rPr>
              <a:t>Начиная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со</a:t>
            </a:r>
            <a:r>
              <a:rPr lang="en-US" sz="3000" dirty="0">
                <a:solidFill>
                  <a:srgbClr val="FFFEFE"/>
                </a:solidFill>
              </a:rPr>
              <a:t> Spring 3.2 </a:t>
            </a:r>
            <a:r>
              <a:rPr lang="en-US" sz="3000" dirty="0" err="1">
                <a:solidFill>
                  <a:srgbClr val="FFFEFE"/>
                </a:solidFill>
              </a:rPr>
              <a:t>можно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глобально</a:t>
            </a:r>
            <a:r>
              <a:rPr lang="en-US" sz="3000" dirty="0">
                <a:solidFill>
                  <a:srgbClr val="FFFEFE"/>
                </a:solidFill>
              </a:rPr>
              <a:t> и </a:t>
            </a:r>
            <a:r>
              <a:rPr lang="en-US" sz="3000" dirty="0" err="1">
                <a:solidFill>
                  <a:srgbClr val="FFFEFE"/>
                </a:solidFill>
              </a:rPr>
              <a:t>централизованно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обрабатывать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исключения</a:t>
            </a:r>
            <a:r>
              <a:rPr lang="en-US" sz="3000" dirty="0">
                <a:solidFill>
                  <a:srgbClr val="FFFEFE"/>
                </a:solidFill>
              </a:rPr>
              <a:t> с </a:t>
            </a:r>
            <a:r>
              <a:rPr lang="en-US" sz="3000" dirty="0" err="1">
                <a:solidFill>
                  <a:srgbClr val="FFFEFE"/>
                </a:solidFill>
              </a:rPr>
              <a:t>помощью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классов</a:t>
            </a:r>
            <a:r>
              <a:rPr lang="en-US" sz="3000" dirty="0">
                <a:solidFill>
                  <a:srgbClr val="FFFEFE"/>
                </a:solidFill>
              </a:rPr>
              <a:t> с </a:t>
            </a:r>
            <a:r>
              <a:rPr lang="en-US" sz="3000" dirty="0" err="1">
                <a:solidFill>
                  <a:srgbClr val="FFFEFE"/>
                </a:solidFill>
              </a:rPr>
              <a:t>аннотацией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i="1" dirty="0">
                <a:solidFill>
                  <a:srgbClr val="FFFEFE"/>
                </a:solidFill>
              </a:rPr>
              <a:t>@ControllerAdvice</a:t>
            </a:r>
            <a:r>
              <a:rPr lang="en-US" sz="3000" dirty="0">
                <a:solidFill>
                  <a:srgbClr val="FFFEFE"/>
                </a:solidFill>
              </a:rPr>
              <a:t>.</a:t>
            </a:r>
            <a:endParaRPr sz="3000" dirty="0">
              <a:solidFill>
                <a:srgbClr val="FFFEFE"/>
              </a:solidFill>
            </a:endParaRPr>
          </a:p>
          <a:p>
            <a:pPr marL="0" lvl="0" indent="0" algn="l" rtl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 dirty="0" err="1">
                <a:solidFill>
                  <a:srgbClr val="FFFEFE"/>
                </a:solidFill>
              </a:rPr>
              <a:t>Любой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класс</a:t>
            </a:r>
            <a:r>
              <a:rPr lang="en-US" sz="3000" dirty="0">
                <a:solidFill>
                  <a:srgbClr val="FFFEFE"/>
                </a:solidFill>
              </a:rPr>
              <a:t> с </a:t>
            </a:r>
            <a:r>
              <a:rPr lang="en-US" sz="3000" dirty="0" err="1">
                <a:solidFill>
                  <a:srgbClr val="FFFEFE"/>
                </a:solidFill>
              </a:rPr>
              <a:t>аннотацией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i="1" dirty="0">
                <a:solidFill>
                  <a:srgbClr val="FFFEFE"/>
                </a:solidFill>
              </a:rPr>
              <a:t>@ControllerAdvice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является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глобальным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обработчиком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исключений</a:t>
            </a:r>
            <a:r>
              <a:rPr lang="en-US" sz="3000" dirty="0">
                <a:solidFill>
                  <a:srgbClr val="FFFEFE"/>
                </a:solidFill>
              </a:rPr>
              <a:t>, </a:t>
            </a:r>
            <a:r>
              <a:rPr lang="en-US" sz="3000" dirty="0" err="1">
                <a:solidFill>
                  <a:srgbClr val="FFFEFE"/>
                </a:solidFill>
              </a:rPr>
              <a:t>который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очень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гибко</a:t>
            </a:r>
            <a:r>
              <a:rPr lang="en-US" sz="3000" dirty="0">
                <a:solidFill>
                  <a:srgbClr val="FFFEFE"/>
                </a:solidFill>
              </a:rPr>
              <a:t> </a:t>
            </a:r>
            <a:r>
              <a:rPr lang="en-US" sz="3000" dirty="0" err="1">
                <a:solidFill>
                  <a:srgbClr val="FFFEFE"/>
                </a:solidFill>
              </a:rPr>
              <a:t>настраивается</a:t>
            </a:r>
            <a:r>
              <a:rPr lang="en-US" sz="3000" dirty="0">
                <a:solidFill>
                  <a:srgbClr val="FFFEFE"/>
                </a:solidFill>
              </a:rPr>
              <a:t>.</a:t>
            </a:r>
            <a:endParaRPr sz="3000" dirty="0">
              <a:solidFill>
                <a:srgbClr val="FFFEFE"/>
              </a:solidFill>
            </a:endParaRPr>
          </a:p>
        </p:txBody>
      </p:sp>
      <p:sp>
        <p:nvSpPr>
          <p:cNvPr id="491" name="Google Shape;491;g12fd6116a4d_0_3"/>
          <p:cNvSpPr txBox="1"/>
          <p:nvPr/>
        </p:nvSpPr>
        <p:spPr>
          <a:xfrm>
            <a:off x="19369965" y="10764418"/>
            <a:ext cx="5235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r" rtl="0">
              <a:lnSpc>
                <a:spcPct val="1196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6</a:t>
            </a:fld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963B8D0-1845-4297-C12E-B73297D8656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0525800"/>
            <a:ext cx="23800849" cy="784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9A7181AE-D41A-1979-F3FB-6D8CD1742B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604"/>
          <a:stretch/>
        </p:blipFill>
        <p:spPr>
          <a:xfrm>
            <a:off x="12315007" y="0"/>
            <a:ext cx="7870701" cy="1130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219754D-2ED7-77EE-39FD-1EA6C1B28E9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5420" b="15420"/>
          <a:stretch/>
        </p:blipFill>
        <p:spPr>
          <a:xfrm>
            <a:off x="12323762" y="0"/>
            <a:ext cx="7861947" cy="11309350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g11be2cd7952_0_10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chemeClr val="lt2"/>
                </a:solidFill>
              </a:rPr>
              <a:t>ИСКЛЮЧЕНИЯ В SPRING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22" name="Google Shape;522;g11be2cd7952_0_10"/>
          <p:cNvSpPr txBox="1">
            <a:spLocks noGrp="1"/>
          </p:cNvSpPr>
          <p:nvPr>
            <p:ph type="body" idx="5"/>
          </p:nvPr>
        </p:nvSpPr>
        <p:spPr>
          <a:xfrm>
            <a:off x="767097" y="1599407"/>
            <a:ext cx="12124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ПРИМЕНИМ ТЕОРИЮ НА ПРАКТИКЕ (1/2)</a:t>
            </a:r>
          </a:p>
        </p:txBody>
      </p:sp>
      <p:sp>
        <p:nvSpPr>
          <p:cNvPr id="523" name="Google Shape;523;g11be2cd7952_0_10"/>
          <p:cNvSpPr txBox="1">
            <a:spLocks noGrp="1"/>
          </p:cNvSpPr>
          <p:nvPr>
            <p:ph type="body" idx="6"/>
          </p:nvPr>
        </p:nvSpPr>
        <p:spPr>
          <a:xfrm>
            <a:off x="803016" y="2717395"/>
            <a:ext cx="10839256" cy="51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5"/>
              </a:buBlip>
            </a:pPr>
            <a:r>
              <a:rPr lang="ru-RU" dirty="0">
                <a:solidFill>
                  <a:srgbClr val="FFFEFE"/>
                </a:solidFill>
              </a:rPr>
              <a:t>Создадим класс </a:t>
            </a:r>
            <a:r>
              <a:rPr lang="ru-RU" dirty="0" err="1">
                <a:solidFill>
                  <a:srgbClr val="FFFEFE"/>
                </a:solidFill>
              </a:rPr>
              <a:t>TestAdvice</a:t>
            </a:r>
            <a:r>
              <a:rPr lang="ru-RU" dirty="0">
                <a:solidFill>
                  <a:srgbClr val="FFFEFE"/>
                </a:solidFill>
              </a:rPr>
              <a:t> и пометим его аннотацией </a:t>
            </a:r>
            <a:r>
              <a:rPr lang="ru-RU" dirty="0">
                <a:solidFill>
                  <a:schemeClr val="accent2"/>
                </a:solidFill>
              </a:rPr>
              <a:t>@ControllerAdvice</a:t>
            </a:r>
            <a:r>
              <a:rPr lang="ru-RU" dirty="0">
                <a:solidFill>
                  <a:srgbClr val="FFFEFE"/>
                </a:solidFill>
              </a:rPr>
              <a:t>. Внутри </a:t>
            </a:r>
            <a:r>
              <a:rPr lang="ru-RU" dirty="0" err="1">
                <a:solidFill>
                  <a:srgbClr val="FFFEFE"/>
                </a:solidFill>
              </a:rPr>
              <a:t>напишим</a:t>
            </a:r>
            <a:r>
              <a:rPr lang="ru-RU" dirty="0">
                <a:solidFill>
                  <a:srgbClr val="FFFEFE"/>
                </a:solidFill>
              </a:rPr>
              <a:t> метод для обработки, </a:t>
            </a:r>
            <a:br>
              <a:rPr lang="ru-RU" dirty="0">
                <a:solidFill>
                  <a:srgbClr val="FFFEFE"/>
                </a:solidFill>
              </a:rPr>
            </a:br>
            <a:r>
              <a:rPr lang="ru-RU" dirty="0">
                <a:solidFill>
                  <a:srgbClr val="FFFEFE"/>
                </a:solidFill>
              </a:rPr>
              <a:t>например </a:t>
            </a:r>
            <a:r>
              <a:rPr lang="ru-RU" dirty="0" err="1">
                <a:solidFill>
                  <a:srgbClr val="FFFEFE"/>
                </a:solidFill>
              </a:rPr>
              <a:t>BusinessException</a:t>
            </a:r>
            <a:r>
              <a:rPr lang="ru-RU" dirty="0">
                <a:solidFill>
                  <a:srgbClr val="FFFEFE"/>
                </a:solidFill>
              </a:rPr>
              <a:t>, который будет возвращать Response со статусом и ошибкой.</a:t>
            </a:r>
          </a:p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5"/>
              </a:buBlip>
            </a:pPr>
            <a:endParaRPr lang="ru-RU" dirty="0">
              <a:solidFill>
                <a:srgbClr val="FFFEFE"/>
              </a:solidFill>
            </a:endParaRPr>
          </a:p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5"/>
              </a:buBlip>
            </a:pPr>
            <a:r>
              <a:rPr lang="ru-RU" dirty="0">
                <a:solidFill>
                  <a:srgbClr val="FFFEFE"/>
                </a:solidFill>
              </a:rPr>
              <a:t>Далее создадим свой Response с полем </a:t>
            </a:r>
            <a:r>
              <a:rPr lang="ru-RU" dirty="0" err="1">
                <a:solidFill>
                  <a:srgbClr val="FFFEFE"/>
                </a:solidFill>
              </a:rPr>
              <a:t>String</a:t>
            </a:r>
            <a:r>
              <a:rPr lang="ru-RU" dirty="0">
                <a:solidFill>
                  <a:srgbClr val="FFFEFE"/>
                </a:solidFill>
              </a:rPr>
              <a:t> message, конструктором (пустым и принимающим message) и геттер/сеттер. Здесь в поле message попадет описание ошибки статус </a:t>
            </a:r>
            <a:r>
              <a:rPr lang="ru-RU" dirty="0" err="1">
                <a:solidFill>
                  <a:schemeClr val="accent2"/>
                </a:solidFill>
              </a:rPr>
              <a:t>HttpStatus.OK</a:t>
            </a:r>
            <a:r>
              <a:rPr lang="ru-RU" dirty="0">
                <a:solidFill>
                  <a:srgbClr val="FFFEFE"/>
                </a:solidFill>
              </a:rPr>
              <a:t>, что соответствует коду 200.</a:t>
            </a:r>
          </a:p>
        </p:txBody>
      </p:sp>
      <p:grpSp>
        <p:nvGrpSpPr>
          <p:cNvPr id="11" name="Google Shape;824;p32">
            <a:extLst>
              <a:ext uri="{FF2B5EF4-FFF2-40B4-BE49-F238E27FC236}">
                <a16:creationId xmlns:a16="http://schemas.microsoft.com/office/drawing/2014/main" id="{6C1F5596-B73D-82D2-88F4-27C1869FBAB8}"/>
              </a:ext>
            </a:extLst>
          </p:cNvPr>
          <p:cNvGrpSpPr/>
          <p:nvPr/>
        </p:nvGrpSpPr>
        <p:grpSpPr>
          <a:xfrm>
            <a:off x="809222" y="9266824"/>
            <a:ext cx="441518" cy="496417"/>
            <a:chOff x="8572992" y="5180645"/>
            <a:chExt cx="815816" cy="917257"/>
          </a:xfrm>
        </p:grpSpPr>
        <p:sp>
          <p:nvSpPr>
            <p:cNvPr id="12" name="Google Shape;825;p32">
              <a:extLst>
                <a:ext uri="{FF2B5EF4-FFF2-40B4-BE49-F238E27FC236}">
                  <a16:creationId xmlns:a16="http://schemas.microsoft.com/office/drawing/2014/main" id="{B7BDEEB2-8DF7-3BA8-4F8A-6B93AA022F2D}"/>
                </a:ext>
              </a:extLst>
            </p:cNvPr>
            <p:cNvSpPr/>
            <p:nvPr/>
          </p:nvSpPr>
          <p:spPr>
            <a:xfrm>
              <a:off x="8572992" y="5180645"/>
              <a:ext cx="815816" cy="917257"/>
            </a:xfrm>
            <a:custGeom>
              <a:avLst/>
              <a:gdLst/>
              <a:ahLst/>
              <a:cxnLst/>
              <a:rect l="l" t="t" r="r" b="b"/>
              <a:pathLst>
                <a:path w="815816" h="917257" extrusionOk="0">
                  <a:moveTo>
                    <a:pt x="469106" y="139065"/>
                  </a:moveTo>
                  <a:lnTo>
                    <a:pt x="469106" y="97155"/>
                  </a:lnTo>
                  <a:lnTo>
                    <a:pt x="508159" y="97155"/>
                  </a:lnTo>
                  <a:cubicBezTo>
                    <a:pt x="515779" y="97155"/>
                    <a:pt x="522446" y="90488"/>
                    <a:pt x="522446" y="82868"/>
                  </a:cubicBezTo>
                  <a:lnTo>
                    <a:pt x="522446" y="14288"/>
                  </a:lnTo>
                  <a:cubicBezTo>
                    <a:pt x="522446" y="6667"/>
                    <a:pt x="515779" y="0"/>
                    <a:pt x="508159" y="0"/>
                  </a:cubicBezTo>
                  <a:lnTo>
                    <a:pt x="341471" y="0"/>
                  </a:lnTo>
                  <a:cubicBezTo>
                    <a:pt x="333851" y="0"/>
                    <a:pt x="327184" y="6667"/>
                    <a:pt x="327184" y="14288"/>
                  </a:cubicBezTo>
                  <a:lnTo>
                    <a:pt x="327184" y="82868"/>
                  </a:lnTo>
                  <a:cubicBezTo>
                    <a:pt x="327184" y="90488"/>
                    <a:pt x="333851" y="97155"/>
                    <a:pt x="341471" y="97155"/>
                  </a:cubicBezTo>
                  <a:lnTo>
                    <a:pt x="380524" y="97155"/>
                  </a:lnTo>
                  <a:lnTo>
                    <a:pt x="380524" y="139065"/>
                  </a:lnTo>
                  <a:cubicBezTo>
                    <a:pt x="288131" y="149543"/>
                    <a:pt x="206216" y="192405"/>
                    <a:pt x="144304" y="255270"/>
                  </a:cubicBezTo>
                  <a:lnTo>
                    <a:pt x="128111" y="239078"/>
                  </a:lnTo>
                  <a:lnTo>
                    <a:pt x="154781" y="212408"/>
                  </a:lnTo>
                  <a:cubicBezTo>
                    <a:pt x="160496" y="206693"/>
                    <a:pt x="160496" y="198120"/>
                    <a:pt x="154781" y="192405"/>
                  </a:cubicBezTo>
                  <a:lnTo>
                    <a:pt x="99536" y="137160"/>
                  </a:lnTo>
                  <a:cubicBezTo>
                    <a:pt x="93821" y="131445"/>
                    <a:pt x="85249" y="131445"/>
                    <a:pt x="79534" y="137160"/>
                  </a:cubicBezTo>
                  <a:lnTo>
                    <a:pt x="4286" y="210503"/>
                  </a:lnTo>
                  <a:cubicBezTo>
                    <a:pt x="-1429" y="216218"/>
                    <a:pt x="-1429" y="224790"/>
                    <a:pt x="4286" y="230505"/>
                  </a:cubicBezTo>
                  <a:lnTo>
                    <a:pt x="59531" y="285750"/>
                  </a:lnTo>
                  <a:cubicBezTo>
                    <a:pt x="62389" y="288608"/>
                    <a:pt x="66199" y="289560"/>
                    <a:pt x="70009" y="289560"/>
                  </a:cubicBezTo>
                  <a:cubicBezTo>
                    <a:pt x="73819" y="289560"/>
                    <a:pt x="77629" y="288608"/>
                    <a:pt x="80486" y="285750"/>
                  </a:cubicBezTo>
                  <a:lnTo>
                    <a:pt x="108109" y="258128"/>
                  </a:lnTo>
                  <a:lnTo>
                    <a:pt x="126206" y="276225"/>
                  </a:lnTo>
                  <a:cubicBezTo>
                    <a:pt x="69056" y="343853"/>
                    <a:pt x="34766" y="431483"/>
                    <a:pt x="34766" y="526733"/>
                  </a:cubicBezTo>
                  <a:cubicBezTo>
                    <a:pt x="34766" y="741998"/>
                    <a:pt x="210026" y="917258"/>
                    <a:pt x="425291" y="917258"/>
                  </a:cubicBezTo>
                  <a:cubicBezTo>
                    <a:pt x="640556" y="917258"/>
                    <a:pt x="815816" y="741998"/>
                    <a:pt x="815816" y="526733"/>
                  </a:cubicBezTo>
                  <a:cubicBezTo>
                    <a:pt x="814864" y="326708"/>
                    <a:pt x="663416" y="160973"/>
                    <a:pt x="469106" y="139065"/>
                  </a:cubicBezTo>
                  <a:close/>
                  <a:moveTo>
                    <a:pt x="70009" y="256223"/>
                  </a:moveTo>
                  <a:lnTo>
                    <a:pt x="34766" y="220028"/>
                  </a:lnTo>
                  <a:lnTo>
                    <a:pt x="88106" y="166688"/>
                  </a:lnTo>
                  <a:lnTo>
                    <a:pt x="123349" y="201930"/>
                  </a:lnTo>
                  <a:lnTo>
                    <a:pt x="102394" y="222885"/>
                  </a:lnTo>
                  <a:cubicBezTo>
                    <a:pt x="99536" y="225743"/>
                    <a:pt x="95726" y="229553"/>
                    <a:pt x="91916" y="233363"/>
                  </a:cubicBezTo>
                  <a:lnTo>
                    <a:pt x="70009" y="256223"/>
                  </a:lnTo>
                  <a:close/>
                  <a:moveTo>
                    <a:pt x="394811" y="68580"/>
                  </a:moveTo>
                  <a:lnTo>
                    <a:pt x="355759" y="68580"/>
                  </a:lnTo>
                  <a:lnTo>
                    <a:pt x="355759" y="28575"/>
                  </a:lnTo>
                  <a:lnTo>
                    <a:pt x="493871" y="28575"/>
                  </a:lnTo>
                  <a:lnTo>
                    <a:pt x="493871" y="68580"/>
                  </a:lnTo>
                  <a:lnTo>
                    <a:pt x="454819" y="68580"/>
                  </a:lnTo>
                  <a:cubicBezTo>
                    <a:pt x="447199" y="68580"/>
                    <a:pt x="440531" y="75248"/>
                    <a:pt x="440531" y="82868"/>
                  </a:cubicBezTo>
                  <a:lnTo>
                    <a:pt x="440531" y="137160"/>
                  </a:lnTo>
                  <a:cubicBezTo>
                    <a:pt x="435769" y="137160"/>
                    <a:pt x="430054" y="137160"/>
                    <a:pt x="425291" y="137160"/>
                  </a:cubicBezTo>
                  <a:cubicBezTo>
                    <a:pt x="420529" y="137160"/>
                    <a:pt x="414814" y="137160"/>
                    <a:pt x="410051" y="137160"/>
                  </a:cubicBezTo>
                  <a:lnTo>
                    <a:pt x="410051" y="82868"/>
                  </a:lnTo>
                  <a:cubicBezTo>
                    <a:pt x="409099" y="74295"/>
                    <a:pt x="402431" y="68580"/>
                    <a:pt x="394811" y="68580"/>
                  </a:cubicBezTo>
                  <a:close/>
                  <a:moveTo>
                    <a:pt x="424339" y="888683"/>
                  </a:moveTo>
                  <a:cubicBezTo>
                    <a:pt x="225266" y="888683"/>
                    <a:pt x="62389" y="726758"/>
                    <a:pt x="62389" y="526733"/>
                  </a:cubicBezTo>
                  <a:cubicBezTo>
                    <a:pt x="62389" y="326708"/>
                    <a:pt x="224314" y="164783"/>
                    <a:pt x="424339" y="164783"/>
                  </a:cubicBezTo>
                  <a:cubicBezTo>
                    <a:pt x="431959" y="164783"/>
                    <a:pt x="439579" y="164783"/>
                    <a:pt x="447199" y="165735"/>
                  </a:cubicBezTo>
                  <a:cubicBezTo>
                    <a:pt x="451009" y="165735"/>
                    <a:pt x="454819" y="166688"/>
                    <a:pt x="458629" y="166688"/>
                  </a:cubicBezTo>
                  <a:cubicBezTo>
                    <a:pt x="642461" y="183833"/>
                    <a:pt x="786289" y="339090"/>
                    <a:pt x="786289" y="526733"/>
                  </a:cubicBezTo>
                  <a:cubicBezTo>
                    <a:pt x="786289" y="726758"/>
                    <a:pt x="624364" y="888683"/>
                    <a:pt x="424339" y="888683"/>
                  </a:cubicBezTo>
                  <a:close/>
                </a:path>
              </a:pathLst>
            </a:custGeom>
            <a:solidFill>
              <a:srgbClr val="FF5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826;p32">
              <a:extLst>
                <a:ext uri="{FF2B5EF4-FFF2-40B4-BE49-F238E27FC236}">
                  <a16:creationId xmlns:a16="http://schemas.microsoft.com/office/drawing/2014/main" id="{C2CD3E9D-109B-4328-B9AF-518FF7BFA9DF}"/>
                </a:ext>
              </a:extLst>
            </p:cNvPr>
            <p:cNvSpPr/>
            <p:nvPr/>
          </p:nvSpPr>
          <p:spPr>
            <a:xfrm>
              <a:off x="8686816" y="5395910"/>
              <a:ext cx="621998" cy="623887"/>
            </a:xfrm>
            <a:custGeom>
              <a:avLst/>
              <a:gdLst/>
              <a:ahLst/>
              <a:cxnLst/>
              <a:rect l="l" t="t" r="r" b="b"/>
              <a:pathLst>
                <a:path w="621998" h="623887" extrusionOk="0">
                  <a:moveTo>
                    <a:pt x="516255" y="77152"/>
                  </a:moveTo>
                  <a:cubicBezTo>
                    <a:pt x="515303" y="76200"/>
                    <a:pt x="514350" y="75248"/>
                    <a:pt x="513397" y="74295"/>
                  </a:cubicBezTo>
                  <a:cubicBezTo>
                    <a:pt x="459105" y="27622"/>
                    <a:pt x="388620" y="0"/>
                    <a:pt x="311468" y="0"/>
                  </a:cubicBezTo>
                  <a:cubicBezTo>
                    <a:pt x="139065" y="0"/>
                    <a:pt x="0" y="140018"/>
                    <a:pt x="0" y="311468"/>
                  </a:cubicBezTo>
                  <a:cubicBezTo>
                    <a:pt x="0" y="482917"/>
                    <a:pt x="139065" y="623888"/>
                    <a:pt x="310515" y="623888"/>
                  </a:cubicBezTo>
                  <a:cubicBezTo>
                    <a:pt x="481965" y="623888"/>
                    <a:pt x="621983" y="483870"/>
                    <a:pt x="621983" y="312420"/>
                  </a:cubicBezTo>
                  <a:cubicBezTo>
                    <a:pt x="622935" y="218123"/>
                    <a:pt x="581025" y="134302"/>
                    <a:pt x="516255" y="77152"/>
                  </a:cubicBezTo>
                  <a:close/>
                  <a:moveTo>
                    <a:pt x="310515" y="595313"/>
                  </a:moveTo>
                  <a:cubicBezTo>
                    <a:pt x="154305" y="595313"/>
                    <a:pt x="27623" y="468630"/>
                    <a:pt x="27623" y="312420"/>
                  </a:cubicBezTo>
                  <a:cubicBezTo>
                    <a:pt x="27623" y="156210"/>
                    <a:pt x="154305" y="29528"/>
                    <a:pt x="310515" y="29528"/>
                  </a:cubicBezTo>
                  <a:cubicBezTo>
                    <a:pt x="376238" y="29528"/>
                    <a:pt x="436245" y="52388"/>
                    <a:pt x="483870" y="89535"/>
                  </a:cubicBezTo>
                  <a:lnTo>
                    <a:pt x="329565" y="266700"/>
                  </a:lnTo>
                  <a:cubicBezTo>
                    <a:pt x="323850" y="264795"/>
                    <a:pt x="317183" y="262890"/>
                    <a:pt x="311468" y="262890"/>
                  </a:cubicBezTo>
                  <a:cubicBezTo>
                    <a:pt x="284798" y="262890"/>
                    <a:pt x="262890" y="284798"/>
                    <a:pt x="262890" y="311468"/>
                  </a:cubicBezTo>
                  <a:cubicBezTo>
                    <a:pt x="262890" y="338138"/>
                    <a:pt x="284798" y="360045"/>
                    <a:pt x="311468" y="360045"/>
                  </a:cubicBezTo>
                  <a:cubicBezTo>
                    <a:pt x="338138" y="360045"/>
                    <a:pt x="359093" y="338138"/>
                    <a:pt x="359093" y="311468"/>
                  </a:cubicBezTo>
                  <a:cubicBezTo>
                    <a:pt x="359093" y="301943"/>
                    <a:pt x="356235" y="292418"/>
                    <a:pt x="351473" y="284798"/>
                  </a:cubicBezTo>
                  <a:lnTo>
                    <a:pt x="506730" y="106680"/>
                  </a:lnTo>
                  <a:cubicBezTo>
                    <a:pt x="561023" y="158115"/>
                    <a:pt x="594360" y="230505"/>
                    <a:pt x="594360" y="311468"/>
                  </a:cubicBezTo>
                  <a:cubicBezTo>
                    <a:pt x="594360" y="467678"/>
                    <a:pt x="466725" y="595313"/>
                    <a:pt x="310515" y="595313"/>
                  </a:cubicBezTo>
                  <a:close/>
                  <a:moveTo>
                    <a:pt x="330518" y="311468"/>
                  </a:moveTo>
                  <a:cubicBezTo>
                    <a:pt x="330518" y="322898"/>
                    <a:pt x="321945" y="331470"/>
                    <a:pt x="310515" y="331470"/>
                  </a:cubicBezTo>
                  <a:cubicBezTo>
                    <a:pt x="299085" y="331470"/>
                    <a:pt x="290513" y="322898"/>
                    <a:pt x="290513" y="311468"/>
                  </a:cubicBezTo>
                  <a:cubicBezTo>
                    <a:pt x="290513" y="300990"/>
                    <a:pt x="299085" y="291465"/>
                    <a:pt x="310515" y="291465"/>
                  </a:cubicBezTo>
                  <a:cubicBezTo>
                    <a:pt x="321945" y="291465"/>
                    <a:pt x="330518" y="300990"/>
                    <a:pt x="330518" y="311468"/>
                  </a:cubicBezTo>
                  <a:close/>
                </a:path>
              </a:pathLst>
            </a:custGeom>
            <a:solidFill>
              <a:srgbClr val="FF5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481;p16">
            <a:extLst>
              <a:ext uri="{FF2B5EF4-FFF2-40B4-BE49-F238E27FC236}">
                <a16:creationId xmlns:a16="http://schemas.microsoft.com/office/drawing/2014/main" id="{8BBD8F3C-BD31-A4F6-AC5B-F2E8FB62456F}"/>
              </a:ext>
            </a:extLst>
          </p:cNvPr>
          <p:cNvSpPr txBox="1">
            <a:spLocks/>
          </p:cNvSpPr>
          <p:nvPr/>
        </p:nvSpPr>
        <p:spPr>
          <a:xfrm>
            <a:off x="1460926" y="9299967"/>
            <a:ext cx="1116242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ru-RU" sz="3200" b="1" dirty="0"/>
              <a:t>Тайминг: 12 минут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99CA664-F9C4-1553-83F0-7DDA37D23CC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10144422"/>
            <a:ext cx="12323763" cy="78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420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9A7181AE-D41A-1979-F3FB-6D8CD1742B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604"/>
          <a:stretch/>
        </p:blipFill>
        <p:spPr>
          <a:xfrm>
            <a:off x="12315007" y="0"/>
            <a:ext cx="7870701" cy="1130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219754D-2ED7-77EE-39FD-1EA6C1B28E9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5420" b="15420"/>
          <a:stretch/>
        </p:blipFill>
        <p:spPr>
          <a:xfrm>
            <a:off x="12323762" y="0"/>
            <a:ext cx="7861947" cy="11309350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g11be2cd7952_0_10"/>
          <p:cNvSpPr txBox="1">
            <a:spLocks noGrp="1"/>
          </p:cNvSpPr>
          <p:nvPr>
            <p:ph type="title"/>
          </p:nvPr>
        </p:nvSpPr>
        <p:spPr>
          <a:xfrm>
            <a:off x="809222" y="557568"/>
            <a:ext cx="11295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solidFill>
                  <a:schemeClr val="lt2"/>
                </a:solidFill>
              </a:rPr>
              <a:t>ИСКЛЮЧЕНИЯ В SPRING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22" name="Google Shape;522;g11be2cd7952_0_10"/>
          <p:cNvSpPr txBox="1">
            <a:spLocks noGrp="1"/>
          </p:cNvSpPr>
          <p:nvPr>
            <p:ph type="body" idx="5"/>
          </p:nvPr>
        </p:nvSpPr>
        <p:spPr>
          <a:xfrm>
            <a:off x="767097" y="1599407"/>
            <a:ext cx="12124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ПРИМЕНИМ ТЕОРИЮ НА ПРАКТИКЕ (2/2)</a:t>
            </a:r>
          </a:p>
        </p:txBody>
      </p:sp>
      <p:sp>
        <p:nvSpPr>
          <p:cNvPr id="523" name="Google Shape;523;g11be2cd7952_0_10"/>
          <p:cNvSpPr txBox="1">
            <a:spLocks noGrp="1"/>
          </p:cNvSpPr>
          <p:nvPr>
            <p:ph type="body" idx="6"/>
          </p:nvPr>
        </p:nvSpPr>
        <p:spPr>
          <a:xfrm>
            <a:off x="803016" y="2717395"/>
            <a:ext cx="10675970" cy="51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5"/>
              </a:buBlip>
            </a:pPr>
            <a:r>
              <a:rPr lang="ru-RU" sz="2400" dirty="0">
                <a:solidFill>
                  <a:srgbClr val="FFFEFE"/>
                </a:solidFill>
              </a:rPr>
              <a:t>Далее для проверки сделаем новый контроллер с методом по URL = </a:t>
            </a:r>
            <a:r>
              <a:rPr lang="ru-RU" sz="2400" dirty="0">
                <a:solidFill>
                  <a:srgbClr val="FF5001"/>
                </a:solidFill>
              </a:rPr>
              <a:t>/</a:t>
            </a:r>
            <a:r>
              <a:rPr lang="ru-RU" sz="2400" dirty="0" err="1">
                <a:solidFill>
                  <a:srgbClr val="FF5001"/>
                </a:solidFill>
              </a:rPr>
              <a:t>testControllerAdvice</a:t>
            </a:r>
            <a:r>
              <a:rPr lang="ru-RU" sz="2400" dirty="0">
                <a:solidFill>
                  <a:srgbClr val="FF5001"/>
                </a:solidFill>
              </a:rPr>
              <a:t> </a:t>
            </a:r>
            <a:r>
              <a:rPr lang="ru-RU" sz="2400" dirty="0">
                <a:solidFill>
                  <a:srgbClr val="FFFEFE"/>
                </a:solidFill>
              </a:rPr>
              <a:t>и принимающим на вход тип </a:t>
            </a:r>
            <a:r>
              <a:rPr lang="ru-RU" sz="2400" dirty="0" err="1">
                <a:solidFill>
                  <a:srgbClr val="FFFEFE"/>
                </a:solidFill>
              </a:rPr>
              <a:t>boolean</a:t>
            </a:r>
            <a:r>
              <a:rPr lang="ru-RU" sz="2400" dirty="0">
                <a:solidFill>
                  <a:srgbClr val="FFFEFE"/>
                </a:solidFill>
              </a:rPr>
              <a:t> </a:t>
            </a:r>
            <a:br>
              <a:rPr lang="ru-RU" sz="2400" dirty="0">
                <a:solidFill>
                  <a:srgbClr val="FFFEFE"/>
                </a:solidFill>
              </a:rPr>
            </a:br>
            <a:r>
              <a:rPr lang="ru-RU" sz="2400" dirty="0">
                <a:solidFill>
                  <a:srgbClr val="FFFEFE"/>
                </a:solidFill>
              </a:rPr>
              <a:t>(по умолчанию = </a:t>
            </a:r>
            <a:r>
              <a:rPr lang="ru-RU" sz="2400" dirty="0" err="1">
                <a:solidFill>
                  <a:srgbClr val="FFFEFE"/>
                </a:solidFill>
              </a:rPr>
              <a:t>false</a:t>
            </a:r>
            <a:r>
              <a:rPr lang="ru-RU" sz="2400" dirty="0">
                <a:solidFill>
                  <a:srgbClr val="FFFEFE"/>
                </a:solidFill>
              </a:rPr>
              <a:t>). </a:t>
            </a:r>
            <a:br>
              <a:rPr lang="ru-RU" sz="2400" dirty="0">
                <a:solidFill>
                  <a:srgbClr val="FFFEFE"/>
                </a:solidFill>
              </a:rPr>
            </a:br>
            <a:r>
              <a:rPr lang="ru-RU" sz="2400" dirty="0">
                <a:solidFill>
                  <a:srgbClr val="FFFEFE"/>
                </a:solidFill>
              </a:rPr>
              <a:t>Этот метод будет проверять: если пришла ошибка, то выбрасывать </a:t>
            </a:r>
            <a:r>
              <a:rPr lang="ru-RU" sz="2400" dirty="0" err="1">
                <a:solidFill>
                  <a:srgbClr val="FF5001"/>
                </a:solidFill>
              </a:rPr>
              <a:t>new</a:t>
            </a:r>
            <a:r>
              <a:rPr lang="ru-RU" sz="2400" dirty="0">
                <a:solidFill>
                  <a:srgbClr val="FF5001"/>
                </a:solidFill>
              </a:rPr>
              <a:t> </a:t>
            </a:r>
            <a:r>
              <a:rPr lang="ru-RU" sz="2400" dirty="0" err="1">
                <a:solidFill>
                  <a:srgbClr val="FF5001"/>
                </a:solidFill>
              </a:rPr>
              <a:t>BusinessException</a:t>
            </a:r>
            <a:r>
              <a:rPr lang="ru-RU" sz="2400" dirty="0">
                <a:solidFill>
                  <a:srgbClr val="FF5001"/>
                </a:solidFill>
              </a:rPr>
              <a:t>("</a:t>
            </a:r>
            <a:r>
              <a:rPr lang="ru-RU" sz="2400" dirty="0" err="1">
                <a:solidFill>
                  <a:srgbClr val="FF5001"/>
                </a:solidFill>
              </a:rPr>
              <a:t>Here</a:t>
            </a:r>
            <a:r>
              <a:rPr lang="ru-RU" sz="2400" dirty="0">
                <a:solidFill>
                  <a:srgbClr val="FF5001"/>
                </a:solidFill>
              </a:rPr>
              <a:t> </a:t>
            </a:r>
            <a:r>
              <a:rPr lang="ru-RU" sz="2400" dirty="0" err="1">
                <a:solidFill>
                  <a:srgbClr val="FF5001"/>
                </a:solidFill>
              </a:rPr>
              <a:t>is</a:t>
            </a:r>
            <a:r>
              <a:rPr lang="ru-RU" sz="2400" dirty="0">
                <a:solidFill>
                  <a:srgbClr val="FF5001"/>
                </a:solidFill>
              </a:rPr>
              <a:t> </a:t>
            </a:r>
            <a:r>
              <a:rPr lang="ru-RU" sz="2400" dirty="0" err="1">
                <a:solidFill>
                  <a:srgbClr val="FF5001"/>
                </a:solidFill>
              </a:rPr>
              <a:t>my</a:t>
            </a:r>
            <a:r>
              <a:rPr lang="ru-RU" sz="2400" dirty="0">
                <a:solidFill>
                  <a:srgbClr val="FF5001"/>
                </a:solidFill>
              </a:rPr>
              <a:t> </a:t>
            </a:r>
            <a:r>
              <a:rPr lang="ru-RU" sz="2400" dirty="0" err="1">
                <a:solidFill>
                  <a:srgbClr val="FF5001"/>
                </a:solidFill>
              </a:rPr>
              <a:t>custom</a:t>
            </a:r>
            <a:r>
              <a:rPr lang="ru-RU" sz="2400" dirty="0">
                <a:solidFill>
                  <a:srgbClr val="FF5001"/>
                </a:solidFill>
              </a:rPr>
              <a:t> </a:t>
            </a:r>
            <a:r>
              <a:rPr lang="ru-RU" sz="2400" dirty="0" err="1">
                <a:solidFill>
                  <a:srgbClr val="FF5001"/>
                </a:solidFill>
              </a:rPr>
              <a:t>BusinessException</a:t>
            </a:r>
            <a:r>
              <a:rPr lang="ru-RU" sz="2400" dirty="0">
                <a:solidFill>
                  <a:srgbClr val="FF5001"/>
                </a:solidFill>
              </a:rPr>
              <a:t>!").</a:t>
            </a:r>
          </a:p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5"/>
              </a:buBlip>
            </a:pPr>
            <a:endParaRPr lang="ru-RU" sz="2400" dirty="0">
              <a:solidFill>
                <a:srgbClr val="FF5001"/>
              </a:solidFill>
            </a:endParaRPr>
          </a:p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5"/>
              </a:buBlip>
            </a:pPr>
            <a:r>
              <a:rPr lang="ru-RU" sz="2400" dirty="0">
                <a:solidFill>
                  <a:srgbClr val="FFFEFE"/>
                </a:solidFill>
              </a:rPr>
              <a:t>Запускаем приложение, открываем наш любимый </a:t>
            </a:r>
            <a:r>
              <a:rPr lang="ru-RU" sz="2400" dirty="0" err="1">
                <a:solidFill>
                  <a:srgbClr val="FFFEFE"/>
                </a:solidFill>
              </a:rPr>
              <a:t>Postman</a:t>
            </a:r>
            <a:r>
              <a:rPr lang="ru-RU" sz="2400" dirty="0">
                <a:solidFill>
                  <a:srgbClr val="FFFEFE"/>
                </a:solidFill>
              </a:rPr>
              <a:t>, создаем запрос на </a:t>
            </a:r>
            <a:r>
              <a:rPr lang="ru-RU" sz="2400" dirty="0" err="1">
                <a:solidFill>
                  <a:srgbClr val="FF5001"/>
                </a:solidFill>
              </a:rPr>
              <a:t>http</a:t>
            </a:r>
            <a:r>
              <a:rPr lang="ru-RU" sz="2400" dirty="0">
                <a:solidFill>
                  <a:srgbClr val="FF5001"/>
                </a:solidFill>
              </a:rPr>
              <a:t>/localhost:8080/</a:t>
            </a:r>
            <a:r>
              <a:rPr lang="ru-RU" sz="2400" dirty="0" err="1">
                <a:solidFill>
                  <a:srgbClr val="FF5001"/>
                </a:solidFill>
              </a:rPr>
              <a:t>testControllerAdvice?exception</a:t>
            </a:r>
            <a:r>
              <a:rPr lang="ru-RU" sz="2400" dirty="0">
                <a:solidFill>
                  <a:srgbClr val="FF5001"/>
                </a:solidFill>
              </a:rPr>
              <a:t>=</a:t>
            </a:r>
            <a:r>
              <a:rPr lang="ru-RU" sz="2400" dirty="0" err="1">
                <a:solidFill>
                  <a:srgbClr val="FF5001"/>
                </a:solidFill>
              </a:rPr>
              <a:t>true</a:t>
            </a:r>
            <a:r>
              <a:rPr lang="ru-RU" sz="2400" dirty="0">
                <a:solidFill>
                  <a:srgbClr val="FF5001"/>
                </a:solidFill>
              </a:rPr>
              <a:t> </a:t>
            </a:r>
            <a:br>
              <a:rPr lang="ru-RU" sz="2400" dirty="0">
                <a:solidFill>
                  <a:srgbClr val="FF5001"/>
                </a:solidFill>
              </a:rPr>
            </a:br>
            <a:r>
              <a:rPr lang="ru-RU" sz="2400" dirty="0">
                <a:solidFill>
                  <a:srgbClr val="FFFEFE"/>
                </a:solidFill>
              </a:rPr>
              <a:t>(по умолчанию = </a:t>
            </a:r>
            <a:r>
              <a:rPr lang="ru-RU" sz="2400" dirty="0" err="1">
                <a:solidFill>
                  <a:srgbClr val="FFFEFE"/>
                </a:solidFill>
              </a:rPr>
              <a:t>false</a:t>
            </a:r>
            <a:r>
              <a:rPr lang="ru-RU" sz="2400" dirty="0">
                <a:solidFill>
                  <a:srgbClr val="FFFEFE"/>
                </a:solidFill>
              </a:rPr>
              <a:t>, но чтобы отработала ошибка в методе мы должны передать </a:t>
            </a:r>
            <a:r>
              <a:rPr lang="ru-RU" sz="2400" dirty="0" err="1">
                <a:solidFill>
                  <a:srgbClr val="FFFEFE"/>
                </a:solidFill>
              </a:rPr>
              <a:t>true</a:t>
            </a:r>
            <a:r>
              <a:rPr lang="ru-RU" sz="2400" dirty="0">
                <a:solidFill>
                  <a:srgbClr val="FFFEFE"/>
                </a:solidFill>
              </a:rPr>
              <a:t>. Если передадим </a:t>
            </a:r>
            <a:r>
              <a:rPr lang="ru-RU" sz="2400" dirty="0" err="1">
                <a:solidFill>
                  <a:srgbClr val="FFFEFE"/>
                </a:solidFill>
              </a:rPr>
              <a:t>false</a:t>
            </a:r>
            <a:r>
              <a:rPr lang="ru-RU" sz="2400" dirty="0">
                <a:solidFill>
                  <a:srgbClr val="FFFEFE"/>
                </a:solidFill>
              </a:rPr>
              <a:t>, то метод отработает без ошибки)</a:t>
            </a:r>
          </a:p>
          <a:p>
            <a:pPr lvl="0" indent="-457200" algn="l" rtl="0">
              <a:lnSpc>
                <a:spcPts val="34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5"/>
              </a:buBlip>
            </a:pPr>
            <a:endParaRPr lang="ru-RU" dirty="0">
              <a:solidFill>
                <a:srgbClr val="FFFEFE"/>
              </a:solidFill>
            </a:endParaRPr>
          </a:p>
        </p:txBody>
      </p:sp>
      <p:grpSp>
        <p:nvGrpSpPr>
          <p:cNvPr id="11" name="Google Shape;824;p32">
            <a:extLst>
              <a:ext uri="{FF2B5EF4-FFF2-40B4-BE49-F238E27FC236}">
                <a16:creationId xmlns:a16="http://schemas.microsoft.com/office/drawing/2014/main" id="{6C1F5596-B73D-82D2-88F4-27C1869FBAB8}"/>
              </a:ext>
            </a:extLst>
          </p:cNvPr>
          <p:cNvGrpSpPr/>
          <p:nvPr/>
        </p:nvGrpSpPr>
        <p:grpSpPr>
          <a:xfrm>
            <a:off x="809222" y="9266824"/>
            <a:ext cx="441518" cy="496417"/>
            <a:chOff x="8572992" y="5180645"/>
            <a:chExt cx="815816" cy="917257"/>
          </a:xfrm>
        </p:grpSpPr>
        <p:sp>
          <p:nvSpPr>
            <p:cNvPr id="12" name="Google Shape;825;p32">
              <a:extLst>
                <a:ext uri="{FF2B5EF4-FFF2-40B4-BE49-F238E27FC236}">
                  <a16:creationId xmlns:a16="http://schemas.microsoft.com/office/drawing/2014/main" id="{B7BDEEB2-8DF7-3BA8-4F8A-6B93AA022F2D}"/>
                </a:ext>
              </a:extLst>
            </p:cNvPr>
            <p:cNvSpPr/>
            <p:nvPr/>
          </p:nvSpPr>
          <p:spPr>
            <a:xfrm>
              <a:off x="8572992" y="5180645"/>
              <a:ext cx="815816" cy="917257"/>
            </a:xfrm>
            <a:custGeom>
              <a:avLst/>
              <a:gdLst/>
              <a:ahLst/>
              <a:cxnLst/>
              <a:rect l="l" t="t" r="r" b="b"/>
              <a:pathLst>
                <a:path w="815816" h="917257" extrusionOk="0">
                  <a:moveTo>
                    <a:pt x="469106" y="139065"/>
                  </a:moveTo>
                  <a:lnTo>
                    <a:pt x="469106" y="97155"/>
                  </a:lnTo>
                  <a:lnTo>
                    <a:pt x="508159" y="97155"/>
                  </a:lnTo>
                  <a:cubicBezTo>
                    <a:pt x="515779" y="97155"/>
                    <a:pt x="522446" y="90488"/>
                    <a:pt x="522446" y="82868"/>
                  </a:cubicBezTo>
                  <a:lnTo>
                    <a:pt x="522446" y="14288"/>
                  </a:lnTo>
                  <a:cubicBezTo>
                    <a:pt x="522446" y="6667"/>
                    <a:pt x="515779" y="0"/>
                    <a:pt x="508159" y="0"/>
                  </a:cubicBezTo>
                  <a:lnTo>
                    <a:pt x="341471" y="0"/>
                  </a:lnTo>
                  <a:cubicBezTo>
                    <a:pt x="333851" y="0"/>
                    <a:pt x="327184" y="6667"/>
                    <a:pt x="327184" y="14288"/>
                  </a:cubicBezTo>
                  <a:lnTo>
                    <a:pt x="327184" y="82868"/>
                  </a:lnTo>
                  <a:cubicBezTo>
                    <a:pt x="327184" y="90488"/>
                    <a:pt x="333851" y="97155"/>
                    <a:pt x="341471" y="97155"/>
                  </a:cubicBezTo>
                  <a:lnTo>
                    <a:pt x="380524" y="97155"/>
                  </a:lnTo>
                  <a:lnTo>
                    <a:pt x="380524" y="139065"/>
                  </a:lnTo>
                  <a:cubicBezTo>
                    <a:pt x="288131" y="149543"/>
                    <a:pt x="206216" y="192405"/>
                    <a:pt x="144304" y="255270"/>
                  </a:cubicBezTo>
                  <a:lnTo>
                    <a:pt x="128111" y="239078"/>
                  </a:lnTo>
                  <a:lnTo>
                    <a:pt x="154781" y="212408"/>
                  </a:lnTo>
                  <a:cubicBezTo>
                    <a:pt x="160496" y="206693"/>
                    <a:pt x="160496" y="198120"/>
                    <a:pt x="154781" y="192405"/>
                  </a:cubicBezTo>
                  <a:lnTo>
                    <a:pt x="99536" y="137160"/>
                  </a:lnTo>
                  <a:cubicBezTo>
                    <a:pt x="93821" y="131445"/>
                    <a:pt x="85249" y="131445"/>
                    <a:pt x="79534" y="137160"/>
                  </a:cubicBezTo>
                  <a:lnTo>
                    <a:pt x="4286" y="210503"/>
                  </a:lnTo>
                  <a:cubicBezTo>
                    <a:pt x="-1429" y="216218"/>
                    <a:pt x="-1429" y="224790"/>
                    <a:pt x="4286" y="230505"/>
                  </a:cubicBezTo>
                  <a:lnTo>
                    <a:pt x="59531" y="285750"/>
                  </a:lnTo>
                  <a:cubicBezTo>
                    <a:pt x="62389" y="288608"/>
                    <a:pt x="66199" y="289560"/>
                    <a:pt x="70009" y="289560"/>
                  </a:cubicBezTo>
                  <a:cubicBezTo>
                    <a:pt x="73819" y="289560"/>
                    <a:pt x="77629" y="288608"/>
                    <a:pt x="80486" y="285750"/>
                  </a:cubicBezTo>
                  <a:lnTo>
                    <a:pt x="108109" y="258128"/>
                  </a:lnTo>
                  <a:lnTo>
                    <a:pt x="126206" y="276225"/>
                  </a:lnTo>
                  <a:cubicBezTo>
                    <a:pt x="69056" y="343853"/>
                    <a:pt x="34766" y="431483"/>
                    <a:pt x="34766" y="526733"/>
                  </a:cubicBezTo>
                  <a:cubicBezTo>
                    <a:pt x="34766" y="741998"/>
                    <a:pt x="210026" y="917258"/>
                    <a:pt x="425291" y="917258"/>
                  </a:cubicBezTo>
                  <a:cubicBezTo>
                    <a:pt x="640556" y="917258"/>
                    <a:pt x="815816" y="741998"/>
                    <a:pt x="815816" y="526733"/>
                  </a:cubicBezTo>
                  <a:cubicBezTo>
                    <a:pt x="814864" y="326708"/>
                    <a:pt x="663416" y="160973"/>
                    <a:pt x="469106" y="139065"/>
                  </a:cubicBezTo>
                  <a:close/>
                  <a:moveTo>
                    <a:pt x="70009" y="256223"/>
                  </a:moveTo>
                  <a:lnTo>
                    <a:pt x="34766" y="220028"/>
                  </a:lnTo>
                  <a:lnTo>
                    <a:pt x="88106" y="166688"/>
                  </a:lnTo>
                  <a:lnTo>
                    <a:pt x="123349" y="201930"/>
                  </a:lnTo>
                  <a:lnTo>
                    <a:pt x="102394" y="222885"/>
                  </a:lnTo>
                  <a:cubicBezTo>
                    <a:pt x="99536" y="225743"/>
                    <a:pt x="95726" y="229553"/>
                    <a:pt x="91916" y="233363"/>
                  </a:cubicBezTo>
                  <a:lnTo>
                    <a:pt x="70009" y="256223"/>
                  </a:lnTo>
                  <a:close/>
                  <a:moveTo>
                    <a:pt x="394811" y="68580"/>
                  </a:moveTo>
                  <a:lnTo>
                    <a:pt x="355759" y="68580"/>
                  </a:lnTo>
                  <a:lnTo>
                    <a:pt x="355759" y="28575"/>
                  </a:lnTo>
                  <a:lnTo>
                    <a:pt x="493871" y="28575"/>
                  </a:lnTo>
                  <a:lnTo>
                    <a:pt x="493871" y="68580"/>
                  </a:lnTo>
                  <a:lnTo>
                    <a:pt x="454819" y="68580"/>
                  </a:lnTo>
                  <a:cubicBezTo>
                    <a:pt x="447199" y="68580"/>
                    <a:pt x="440531" y="75248"/>
                    <a:pt x="440531" y="82868"/>
                  </a:cubicBezTo>
                  <a:lnTo>
                    <a:pt x="440531" y="137160"/>
                  </a:lnTo>
                  <a:cubicBezTo>
                    <a:pt x="435769" y="137160"/>
                    <a:pt x="430054" y="137160"/>
                    <a:pt x="425291" y="137160"/>
                  </a:cubicBezTo>
                  <a:cubicBezTo>
                    <a:pt x="420529" y="137160"/>
                    <a:pt x="414814" y="137160"/>
                    <a:pt x="410051" y="137160"/>
                  </a:cubicBezTo>
                  <a:lnTo>
                    <a:pt x="410051" y="82868"/>
                  </a:lnTo>
                  <a:cubicBezTo>
                    <a:pt x="409099" y="74295"/>
                    <a:pt x="402431" y="68580"/>
                    <a:pt x="394811" y="68580"/>
                  </a:cubicBezTo>
                  <a:close/>
                  <a:moveTo>
                    <a:pt x="424339" y="888683"/>
                  </a:moveTo>
                  <a:cubicBezTo>
                    <a:pt x="225266" y="888683"/>
                    <a:pt x="62389" y="726758"/>
                    <a:pt x="62389" y="526733"/>
                  </a:cubicBezTo>
                  <a:cubicBezTo>
                    <a:pt x="62389" y="326708"/>
                    <a:pt x="224314" y="164783"/>
                    <a:pt x="424339" y="164783"/>
                  </a:cubicBezTo>
                  <a:cubicBezTo>
                    <a:pt x="431959" y="164783"/>
                    <a:pt x="439579" y="164783"/>
                    <a:pt x="447199" y="165735"/>
                  </a:cubicBezTo>
                  <a:cubicBezTo>
                    <a:pt x="451009" y="165735"/>
                    <a:pt x="454819" y="166688"/>
                    <a:pt x="458629" y="166688"/>
                  </a:cubicBezTo>
                  <a:cubicBezTo>
                    <a:pt x="642461" y="183833"/>
                    <a:pt x="786289" y="339090"/>
                    <a:pt x="786289" y="526733"/>
                  </a:cubicBezTo>
                  <a:cubicBezTo>
                    <a:pt x="786289" y="726758"/>
                    <a:pt x="624364" y="888683"/>
                    <a:pt x="424339" y="888683"/>
                  </a:cubicBezTo>
                  <a:close/>
                </a:path>
              </a:pathLst>
            </a:custGeom>
            <a:solidFill>
              <a:srgbClr val="FF5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826;p32">
              <a:extLst>
                <a:ext uri="{FF2B5EF4-FFF2-40B4-BE49-F238E27FC236}">
                  <a16:creationId xmlns:a16="http://schemas.microsoft.com/office/drawing/2014/main" id="{C2CD3E9D-109B-4328-B9AF-518FF7BFA9DF}"/>
                </a:ext>
              </a:extLst>
            </p:cNvPr>
            <p:cNvSpPr/>
            <p:nvPr/>
          </p:nvSpPr>
          <p:spPr>
            <a:xfrm>
              <a:off x="8686816" y="5395910"/>
              <a:ext cx="621998" cy="623887"/>
            </a:xfrm>
            <a:custGeom>
              <a:avLst/>
              <a:gdLst/>
              <a:ahLst/>
              <a:cxnLst/>
              <a:rect l="l" t="t" r="r" b="b"/>
              <a:pathLst>
                <a:path w="621998" h="623887" extrusionOk="0">
                  <a:moveTo>
                    <a:pt x="516255" y="77152"/>
                  </a:moveTo>
                  <a:cubicBezTo>
                    <a:pt x="515303" y="76200"/>
                    <a:pt x="514350" y="75248"/>
                    <a:pt x="513397" y="74295"/>
                  </a:cubicBezTo>
                  <a:cubicBezTo>
                    <a:pt x="459105" y="27622"/>
                    <a:pt x="388620" y="0"/>
                    <a:pt x="311468" y="0"/>
                  </a:cubicBezTo>
                  <a:cubicBezTo>
                    <a:pt x="139065" y="0"/>
                    <a:pt x="0" y="140018"/>
                    <a:pt x="0" y="311468"/>
                  </a:cubicBezTo>
                  <a:cubicBezTo>
                    <a:pt x="0" y="482917"/>
                    <a:pt x="139065" y="623888"/>
                    <a:pt x="310515" y="623888"/>
                  </a:cubicBezTo>
                  <a:cubicBezTo>
                    <a:pt x="481965" y="623888"/>
                    <a:pt x="621983" y="483870"/>
                    <a:pt x="621983" y="312420"/>
                  </a:cubicBezTo>
                  <a:cubicBezTo>
                    <a:pt x="622935" y="218123"/>
                    <a:pt x="581025" y="134302"/>
                    <a:pt x="516255" y="77152"/>
                  </a:cubicBezTo>
                  <a:close/>
                  <a:moveTo>
                    <a:pt x="310515" y="595313"/>
                  </a:moveTo>
                  <a:cubicBezTo>
                    <a:pt x="154305" y="595313"/>
                    <a:pt x="27623" y="468630"/>
                    <a:pt x="27623" y="312420"/>
                  </a:cubicBezTo>
                  <a:cubicBezTo>
                    <a:pt x="27623" y="156210"/>
                    <a:pt x="154305" y="29528"/>
                    <a:pt x="310515" y="29528"/>
                  </a:cubicBezTo>
                  <a:cubicBezTo>
                    <a:pt x="376238" y="29528"/>
                    <a:pt x="436245" y="52388"/>
                    <a:pt x="483870" y="89535"/>
                  </a:cubicBezTo>
                  <a:lnTo>
                    <a:pt x="329565" y="266700"/>
                  </a:lnTo>
                  <a:cubicBezTo>
                    <a:pt x="323850" y="264795"/>
                    <a:pt x="317183" y="262890"/>
                    <a:pt x="311468" y="262890"/>
                  </a:cubicBezTo>
                  <a:cubicBezTo>
                    <a:pt x="284798" y="262890"/>
                    <a:pt x="262890" y="284798"/>
                    <a:pt x="262890" y="311468"/>
                  </a:cubicBezTo>
                  <a:cubicBezTo>
                    <a:pt x="262890" y="338138"/>
                    <a:pt x="284798" y="360045"/>
                    <a:pt x="311468" y="360045"/>
                  </a:cubicBezTo>
                  <a:cubicBezTo>
                    <a:pt x="338138" y="360045"/>
                    <a:pt x="359093" y="338138"/>
                    <a:pt x="359093" y="311468"/>
                  </a:cubicBezTo>
                  <a:cubicBezTo>
                    <a:pt x="359093" y="301943"/>
                    <a:pt x="356235" y="292418"/>
                    <a:pt x="351473" y="284798"/>
                  </a:cubicBezTo>
                  <a:lnTo>
                    <a:pt x="506730" y="106680"/>
                  </a:lnTo>
                  <a:cubicBezTo>
                    <a:pt x="561023" y="158115"/>
                    <a:pt x="594360" y="230505"/>
                    <a:pt x="594360" y="311468"/>
                  </a:cubicBezTo>
                  <a:cubicBezTo>
                    <a:pt x="594360" y="467678"/>
                    <a:pt x="466725" y="595313"/>
                    <a:pt x="310515" y="595313"/>
                  </a:cubicBezTo>
                  <a:close/>
                  <a:moveTo>
                    <a:pt x="330518" y="311468"/>
                  </a:moveTo>
                  <a:cubicBezTo>
                    <a:pt x="330518" y="322898"/>
                    <a:pt x="321945" y="331470"/>
                    <a:pt x="310515" y="331470"/>
                  </a:cubicBezTo>
                  <a:cubicBezTo>
                    <a:pt x="299085" y="331470"/>
                    <a:pt x="290513" y="322898"/>
                    <a:pt x="290513" y="311468"/>
                  </a:cubicBezTo>
                  <a:cubicBezTo>
                    <a:pt x="290513" y="300990"/>
                    <a:pt x="299085" y="291465"/>
                    <a:pt x="310515" y="291465"/>
                  </a:cubicBezTo>
                  <a:cubicBezTo>
                    <a:pt x="321945" y="291465"/>
                    <a:pt x="330518" y="300990"/>
                    <a:pt x="330518" y="311468"/>
                  </a:cubicBezTo>
                  <a:close/>
                </a:path>
              </a:pathLst>
            </a:custGeom>
            <a:solidFill>
              <a:srgbClr val="FF50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481;p16">
            <a:extLst>
              <a:ext uri="{FF2B5EF4-FFF2-40B4-BE49-F238E27FC236}">
                <a16:creationId xmlns:a16="http://schemas.microsoft.com/office/drawing/2014/main" id="{8BBD8F3C-BD31-A4F6-AC5B-F2E8FB62456F}"/>
              </a:ext>
            </a:extLst>
          </p:cNvPr>
          <p:cNvSpPr txBox="1">
            <a:spLocks/>
          </p:cNvSpPr>
          <p:nvPr/>
        </p:nvSpPr>
        <p:spPr>
          <a:xfrm>
            <a:off x="1460926" y="9299967"/>
            <a:ext cx="1116242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ru-RU" sz="3200" b="1" dirty="0"/>
              <a:t>Тайминг: 12 минут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99CA664-F9C4-1553-83F0-7DDA37D23CC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10144422"/>
            <a:ext cx="12323763" cy="78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384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1bfe1e80de_0_0"/>
          <p:cNvSpPr txBox="1">
            <a:spLocks noGrp="1"/>
          </p:cNvSpPr>
          <p:nvPr>
            <p:ph type="title"/>
          </p:nvPr>
        </p:nvSpPr>
        <p:spPr>
          <a:xfrm>
            <a:off x="782184" y="1567085"/>
            <a:ext cx="18028500" cy="8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>
                <a:solidFill>
                  <a:srgbClr val="FF5001"/>
                </a:solidFill>
              </a:rPr>
              <a:t>ПРОМЕЖУТОЧНЫЕ ИТОГИ</a:t>
            </a:r>
          </a:p>
        </p:txBody>
      </p:sp>
      <p:sp>
        <p:nvSpPr>
          <p:cNvPr id="566" name="Google Shape;566;g11bfe1e80de_0_0"/>
          <p:cNvSpPr txBox="1">
            <a:spLocks noGrp="1"/>
          </p:cNvSpPr>
          <p:nvPr>
            <p:ph type="body" idx="1"/>
          </p:nvPr>
        </p:nvSpPr>
        <p:spPr>
          <a:xfrm>
            <a:off x="798513" y="2864792"/>
            <a:ext cx="18028500" cy="71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</a:pPr>
            <a:r>
              <a:rPr lang="ru-RU" sz="4800" dirty="0">
                <a:solidFill>
                  <a:srgbClr val="FFFEFE"/>
                </a:solidFill>
              </a:rPr>
              <a:t>Итак, мы уже успели:</a:t>
            </a:r>
          </a:p>
          <a:p>
            <a:pPr marL="685800" lvl="0" indent="-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4800" dirty="0">
                <a:solidFill>
                  <a:srgbClr val="FFFEFE"/>
                </a:solidFill>
              </a:rPr>
              <a:t>Вспомнить, как обрабатывали исключения до этого</a:t>
            </a:r>
          </a:p>
          <a:p>
            <a:pPr marL="685800" lvl="0" indent="-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4800" dirty="0">
                <a:solidFill>
                  <a:srgbClr val="FFFEFE"/>
                </a:solidFill>
              </a:rPr>
              <a:t>Посмотреть несколько способов обработки исключений в </a:t>
            </a:r>
            <a:r>
              <a:rPr lang="en-US" sz="4800" dirty="0">
                <a:solidFill>
                  <a:srgbClr val="FFFEFE"/>
                </a:solidFill>
              </a:rPr>
              <a:t>Spring</a:t>
            </a:r>
            <a:r>
              <a:rPr lang="ru-RU" sz="4800" dirty="0">
                <a:solidFill>
                  <a:srgbClr val="FFFEFE"/>
                </a:solidFill>
              </a:rPr>
              <a:t>: </a:t>
            </a:r>
            <a:r>
              <a:rPr lang="en-US" sz="4800" dirty="0">
                <a:solidFill>
                  <a:srgbClr val="FFFEFE"/>
                </a:solidFill>
              </a:rPr>
              <a:t>@ExceptionHandler</a:t>
            </a:r>
            <a:r>
              <a:rPr lang="ru-RU" sz="4800" dirty="0">
                <a:solidFill>
                  <a:srgbClr val="FFFEFE"/>
                </a:solidFill>
              </a:rPr>
              <a:t>, </a:t>
            </a:r>
            <a:r>
              <a:rPr lang="en-US" sz="4800" dirty="0" err="1">
                <a:solidFill>
                  <a:srgbClr val="FFFEFE"/>
                </a:solidFill>
              </a:rPr>
              <a:t>HandlerExceptionResolver</a:t>
            </a:r>
            <a:r>
              <a:rPr lang="ru-RU" sz="4800" dirty="0">
                <a:solidFill>
                  <a:srgbClr val="FFFEFE"/>
                </a:solidFill>
              </a:rPr>
              <a:t>, </a:t>
            </a:r>
            <a:r>
              <a:rPr lang="en-US" sz="4800" dirty="0">
                <a:solidFill>
                  <a:srgbClr val="FFFEFE"/>
                </a:solidFill>
              </a:rPr>
              <a:t>@ControllerAdvice</a:t>
            </a:r>
            <a:endParaRPr lang="ru-RU" sz="4800" dirty="0">
              <a:solidFill>
                <a:srgbClr val="FFFEFE"/>
              </a:solidFill>
            </a:endParaRPr>
          </a:p>
          <a:p>
            <a:pPr marL="685800" lvl="0" indent="-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4800" dirty="0">
                <a:solidFill>
                  <a:srgbClr val="FFFEFE"/>
                </a:solidFill>
              </a:rPr>
              <a:t>На тестовом примере попробовать последний в бою</a:t>
            </a:r>
          </a:p>
          <a:p>
            <a:pPr marL="685800" lvl="0" indent="-685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000"/>
              <a:buBlip>
                <a:blip r:embed="rId3"/>
              </a:buBlip>
            </a:pPr>
            <a:r>
              <a:rPr lang="ru-RU" sz="4800" dirty="0">
                <a:solidFill>
                  <a:srgbClr val="FFFEFE"/>
                </a:solidFill>
              </a:rPr>
              <a:t>Дальше будем обрабатывать исключения в нашем </a:t>
            </a:r>
            <a:r>
              <a:rPr lang="en-US" sz="4800" dirty="0" err="1">
                <a:solidFill>
                  <a:srgbClr val="FFFEFE"/>
                </a:solidFill>
              </a:rPr>
              <a:t>SpringBoot</a:t>
            </a:r>
            <a:r>
              <a:rPr lang="en-US" sz="4800" dirty="0">
                <a:solidFill>
                  <a:srgbClr val="FFFEFE"/>
                </a:solidFill>
              </a:rPr>
              <a:t> </a:t>
            </a:r>
            <a:r>
              <a:rPr lang="ru-RU" sz="4800" dirty="0">
                <a:solidFill>
                  <a:srgbClr val="FFFEFE"/>
                </a:solidFill>
              </a:rPr>
              <a:t>приложении</a:t>
            </a:r>
            <a:endParaRPr sz="4800" dirty="0">
              <a:solidFill>
                <a:srgbClr val="FFFEFE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D27D291-B882-A404-52CF-2C3A643567F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0" y="10525800"/>
            <a:ext cx="23800849" cy="784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CG_green">
  <a:themeElements>
    <a:clrScheme name="Другая 18">
      <a:dk1>
        <a:srgbClr val="242623"/>
      </a:dk1>
      <a:lt1>
        <a:srgbClr val="FFFCFD"/>
      </a:lt1>
      <a:dk2>
        <a:srgbClr val="1F497D"/>
      </a:dk2>
      <a:lt2>
        <a:srgbClr val="FFFCFD"/>
      </a:lt2>
      <a:accent1>
        <a:srgbClr val="FFFCFD"/>
      </a:accent1>
      <a:accent2>
        <a:srgbClr val="FF5001"/>
      </a:accent2>
      <a:accent3>
        <a:srgbClr val="FFFCFD"/>
      </a:accent3>
      <a:accent4>
        <a:srgbClr val="F3F2F1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CG_green">
  <a:themeElements>
    <a:clrScheme name="Другая 35">
      <a:dk1>
        <a:srgbClr val="242623"/>
      </a:dk1>
      <a:lt1>
        <a:srgbClr val="D2D2D2"/>
      </a:lt1>
      <a:dk2>
        <a:srgbClr val="1F497D"/>
      </a:dk2>
      <a:lt2>
        <a:srgbClr val="FFFCFD"/>
      </a:lt2>
      <a:accent1>
        <a:srgbClr val="FFFCFD"/>
      </a:accent1>
      <a:accent2>
        <a:srgbClr val="FF5001"/>
      </a:accent2>
      <a:accent3>
        <a:srgbClr val="FFFCFD"/>
      </a:accent3>
      <a:accent4>
        <a:srgbClr val="FFFCFD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734</Words>
  <Application>Microsoft Office PowerPoint</Application>
  <PresentationFormat>Произвольный</PresentationFormat>
  <Paragraphs>97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BCG_green</vt:lpstr>
      <vt:lpstr>BCG_green</vt:lpstr>
      <vt:lpstr>ОБРАБОТКА ИСКЛЮЧЕНИЙ В SPRING</vt:lpstr>
      <vt:lpstr>ИСКЛЮЧЕНИЯ</vt:lpstr>
      <vt:lpstr>ИСКЛЮЧЕНИЯ В SPRING</vt:lpstr>
      <vt:lpstr>ИСКЛЮЧЕНИЯ В SPRING</vt:lpstr>
      <vt:lpstr>ИСКЛЮЧЕНИЯ В SPRING</vt:lpstr>
      <vt:lpstr>ИСКЛЮЧЕНИЯ В SPRING</vt:lpstr>
      <vt:lpstr>ИСКЛЮЧЕНИЯ В SPRING</vt:lpstr>
      <vt:lpstr>ИСКЛЮЧЕНИЯ В SPRING</vt:lpstr>
      <vt:lpstr>ПРОМЕЖУТОЧНЫЕ ИТОГИ</vt:lpstr>
      <vt:lpstr>ИСКЛЮЧЕНИЯ В SPRING</vt:lpstr>
      <vt:lpstr>ИСКЛЮЧЕНИЯ В SPRING</vt:lpstr>
      <vt:lpstr>ИСКЛЮЧЕНИЯ В SPRING</vt:lpstr>
      <vt:lpstr>ЗА ЭТОТ ВОРКШОП МЫ:</vt:lpstr>
      <vt:lpstr>ОБЩИЕ 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ОБРАБОТКА ИСКЛЮЧЕНИЙ В SPRING</dc:title>
  <dc:creator>marbions Marina</dc:creator>
  <cp:lastModifiedBy>Daria Okhromenko</cp:lastModifiedBy>
  <cp:revision>8</cp:revision>
  <dcterms:created xsi:type="dcterms:W3CDTF">2021-02-04T10:50:18Z</dcterms:created>
  <dcterms:modified xsi:type="dcterms:W3CDTF">2023-11-17T23:29:29Z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2020-07-15T00:00:00Z</vt:filetime>
  </property>
  <property fmtid="{D5CDD505-2E9C-101B-9397-08002B2CF9AE}" pid="3" name="Creator">
    <vt:lpwstr>Adobe InDesign 15.1 (Macintosh)</vt:lpwstr>
  </property>
  <property fmtid="{D5CDD505-2E9C-101B-9397-08002B2CF9AE}" pid="4" name="LastSaved">
    <vt:filetime>2021-02-04T00:00:00Z</vt:filetime>
  </property>
</Properties>
</file>